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5"/>
  </p:notesMasterIdLst>
  <p:sldIdLst>
    <p:sldId id="256" r:id="rId2"/>
    <p:sldId id="257" r:id="rId3"/>
    <p:sldId id="258" r:id="rId4"/>
    <p:sldId id="259" r:id="rId5"/>
    <p:sldId id="266" r:id="rId6"/>
    <p:sldId id="260" r:id="rId7"/>
    <p:sldId id="269" r:id="rId8"/>
    <p:sldId id="270" r:id="rId9"/>
    <p:sldId id="271" r:id="rId10"/>
    <p:sldId id="268" r:id="rId11"/>
    <p:sldId id="262" r:id="rId12"/>
    <p:sldId id="273" r:id="rId13"/>
    <p:sldId id="274" r:id="rId14"/>
    <p:sldId id="261" r:id="rId15"/>
    <p:sldId id="264" r:id="rId16"/>
    <p:sldId id="265" r:id="rId17"/>
    <p:sldId id="267" r:id="rId18"/>
    <p:sldId id="272" r:id="rId19"/>
    <p:sldId id="276" r:id="rId20"/>
    <p:sldId id="275" r:id="rId21"/>
    <p:sldId id="278" r:id="rId22"/>
    <p:sldId id="277" r:id="rId23"/>
    <p:sldId id="279" r:id="rId24"/>
    <p:sldId id="280" r:id="rId25"/>
    <p:sldId id="281" r:id="rId26"/>
    <p:sldId id="286" r:id="rId27"/>
    <p:sldId id="282" r:id="rId28"/>
    <p:sldId id="283" r:id="rId29"/>
    <p:sldId id="284" r:id="rId30"/>
    <p:sldId id="285" r:id="rId31"/>
    <p:sldId id="287" r:id="rId32"/>
    <p:sldId id="288" r:id="rId33"/>
    <p:sldId id="291" r:id="rId34"/>
    <p:sldId id="292" r:id="rId35"/>
    <p:sldId id="289" r:id="rId36"/>
    <p:sldId id="290" r:id="rId37"/>
    <p:sldId id="293" r:id="rId38"/>
    <p:sldId id="294" r:id="rId39"/>
    <p:sldId id="295" r:id="rId40"/>
    <p:sldId id="296" r:id="rId41"/>
    <p:sldId id="297" r:id="rId42"/>
    <p:sldId id="298" r:id="rId43"/>
    <p:sldId id="299" r:id="rId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24FDFF-DC67-4A2F-9961-F8A1E337E9FA}" type="datetimeFigureOut">
              <a:rPr lang="ru-RU" smtClean="0"/>
              <a:t>02.03.2020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9C5781-B134-4EBB-8136-A0F557073CC3}" type="slidenum">
              <a:rPr lang="ru-RU" smtClean="0"/>
              <a:t>‹#›</a:t>
            </a:fld>
            <a:endParaRPr lang="ru-RU"/>
          </a:p>
        </p:txBody>
      </p:sp>
    </p:spTree>
    <p:extLst>
      <p:ext uri="{BB962C8B-B14F-4D97-AF65-F5344CB8AC3E}">
        <p14:creationId xmlns:p14="http://schemas.microsoft.com/office/powerpoint/2010/main" val="3128987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z-Cyrl-UZ" dirty="0" smtClean="0"/>
              <a:t>қ</a:t>
            </a:r>
            <a:endParaRPr lang="ru-RU" dirty="0"/>
          </a:p>
        </p:txBody>
      </p:sp>
      <p:sp>
        <p:nvSpPr>
          <p:cNvPr id="4" name="Номер слайда 3"/>
          <p:cNvSpPr>
            <a:spLocks noGrp="1"/>
          </p:cNvSpPr>
          <p:nvPr>
            <p:ph type="sldNum" sz="quarter" idx="10"/>
          </p:nvPr>
        </p:nvSpPr>
        <p:spPr/>
        <p:txBody>
          <a:bodyPr/>
          <a:lstStyle/>
          <a:p>
            <a:fld id="{E49C5781-B134-4EBB-8136-A0F557073CC3}" type="slidenum">
              <a:rPr lang="ru-RU" smtClean="0"/>
              <a:t>40</a:t>
            </a:fld>
            <a:endParaRPr lang="ru-RU"/>
          </a:p>
        </p:txBody>
      </p:sp>
    </p:spTree>
    <p:extLst>
      <p:ext uri="{BB962C8B-B14F-4D97-AF65-F5344CB8AC3E}">
        <p14:creationId xmlns:p14="http://schemas.microsoft.com/office/powerpoint/2010/main" val="125743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z-Cyrl-UZ" smtClean="0"/>
              <a:t>қ</a:t>
            </a:r>
            <a:endParaRPr lang="ru-RU"/>
          </a:p>
        </p:txBody>
      </p:sp>
      <p:sp>
        <p:nvSpPr>
          <p:cNvPr id="4" name="Номер слайда 3"/>
          <p:cNvSpPr>
            <a:spLocks noGrp="1"/>
          </p:cNvSpPr>
          <p:nvPr>
            <p:ph type="sldNum" sz="quarter" idx="10"/>
          </p:nvPr>
        </p:nvSpPr>
        <p:spPr/>
        <p:txBody>
          <a:bodyPr/>
          <a:lstStyle/>
          <a:p>
            <a:fld id="{E49C5781-B134-4EBB-8136-A0F557073CC3}" type="slidenum">
              <a:rPr lang="ru-RU" smtClean="0"/>
              <a:t>41</a:t>
            </a:fld>
            <a:endParaRPr lang="ru-RU"/>
          </a:p>
        </p:txBody>
      </p:sp>
    </p:spTree>
    <p:extLst>
      <p:ext uri="{BB962C8B-B14F-4D97-AF65-F5344CB8AC3E}">
        <p14:creationId xmlns:p14="http://schemas.microsoft.com/office/powerpoint/2010/main" val="1257431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z-Cyrl-UZ" smtClean="0"/>
              <a:t>қ</a:t>
            </a:r>
            <a:endParaRPr lang="ru-RU"/>
          </a:p>
        </p:txBody>
      </p:sp>
      <p:sp>
        <p:nvSpPr>
          <p:cNvPr id="4" name="Номер слайда 3"/>
          <p:cNvSpPr>
            <a:spLocks noGrp="1"/>
          </p:cNvSpPr>
          <p:nvPr>
            <p:ph type="sldNum" sz="quarter" idx="10"/>
          </p:nvPr>
        </p:nvSpPr>
        <p:spPr/>
        <p:txBody>
          <a:bodyPr/>
          <a:lstStyle/>
          <a:p>
            <a:fld id="{E49C5781-B134-4EBB-8136-A0F557073CC3}" type="slidenum">
              <a:rPr lang="ru-RU" smtClean="0"/>
              <a:t>42</a:t>
            </a:fld>
            <a:endParaRPr lang="ru-RU"/>
          </a:p>
        </p:txBody>
      </p:sp>
    </p:spTree>
    <p:extLst>
      <p:ext uri="{BB962C8B-B14F-4D97-AF65-F5344CB8AC3E}">
        <p14:creationId xmlns:p14="http://schemas.microsoft.com/office/powerpoint/2010/main" val="1257431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z-Cyrl-UZ" smtClean="0"/>
              <a:t>қ</a:t>
            </a:r>
            <a:endParaRPr lang="ru-RU"/>
          </a:p>
        </p:txBody>
      </p:sp>
      <p:sp>
        <p:nvSpPr>
          <p:cNvPr id="4" name="Номер слайда 3"/>
          <p:cNvSpPr>
            <a:spLocks noGrp="1"/>
          </p:cNvSpPr>
          <p:nvPr>
            <p:ph type="sldNum" sz="quarter" idx="10"/>
          </p:nvPr>
        </p:nvSpPr>
        <p:spPr/>
        <p:txBody>
          <a:bodyPr/>
          <a:lstStyle/>
          <a:p>
            <a:fld id="{E49C5781-B134-4EBB-8136-A0F557073CC3}" type="slidenum">
              <a:rPr lang="ru-RU" smtClean="0"/>
              <a:t>43</a:t>
            </a:fld>
            <a:endParaRPr lang="ru-RU"/>
          </a:p>
        </p:txBody>
      </p:sp>
    </p:spTree>
    <p:extLst>
      <p:ext uri="{BB962C8B-B14F-4D97-AF65-F5344CB8AC3E}">
        <p14:creationId xmlns:p14="http://schemas.microsoft.com/office/powerpoint/2010/main" val="4105495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62321EFD-ECA4-4F71-882A-9C75DD81FC65}" type="datetimeFigureOut">
              <a:rPr lang="ru-RU" smtClean="0"/>
              <a:t>02.03.2020</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6BC328F9-67B2-483F-9F8C-56713EFD902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321EFD-ECA4-4F71-882A-9C75DD81FC65}" type="datetimeFigureOut">
              <a:rPr lang="ru-RU" smtClean="0"/>
              <a:t>02.03.2020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C328F9-67B2-483F-9F8C-56713EFD9020}" type="slidenum">
              <a:rPr lang="ru-RU" smtClean="0"/>
              <a:t>‹#›</a:t>
            </a:fld>
            <a:endParaRPr lang="ru-RU"/>
          </a:p>
        </p:txBody>
      </p:sp>
      <p:sp>
        <p:nvSpPr>
          <p:cNvPr id="7" name="Заголовок 6"/>
          <p:cNvSpPr>
            <a:spLocks noGrp="1"/>
          </p:cNvSpPr>
          <p:nvPr>
            <p:ph type="title"/>
          </p:nvPr>
        </p:nvSpPr>
        <p:spPr/>
        <p:txBody>
          <a:bodyPr rtlCol="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2321EFD-ECA4-4F71-882A-9C75DD81FC65}" type="datetimeFigureOut">
              <a:rPr lang="ru-RU" smtClean="0"/>
              <a:t>02.03.2020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C328F9-67B2-483F-9F8C-56713EFD902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2321EFD-ECA4-4F71-882A-9C75DD81FC65}" type="datetimeFigureOut">
              <a:rPr lang="ru-RU" smtClean="0"/>
              <a:t>02.03.2020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BC328F9-67B2-483F-9F8C-56713EFD9020}" type="slidenum">
              <a:rPr lang="ru-RU" smtClean="0"/>
              <a:t>‹#›</a:t>
            </a:fld>
            <a:endParaRPr lang="ru-RU"/>
          </a:p>
        </p:txBody>
      </p:sp>
      <p:sp>
        <p:nvSpPr>
          <p:cNvPr id="8" name="Заголовок 7"/>
          <p:cNvSpPr>
            <a:spLocks noGrp="1"/>
          </p:cNvSpPr>
          <p:nvPr>
            <p:ph type="title"/>
          </p:nvPr>
        </p:nvSpPr>
        <p:spPr/>
        <p:txBody>
          <a:bodyPr rtlCol="0"/>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2321EFD-ECA4-4F71-882A-9C75DD81FC65}" type="datetimeFigureOut">
              <a:rPr lang="ru-RU" smtClean="0"/>
              <a:t>02.03.2020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BC328F9-67B2-483F-9F8C-56713EFD902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2321EFD-ECA4-4F71-882A-9C75DD81FC65}" type="datetimeFigureOut">
              <a:rPr lang="ru-RU" smtClean="0"/>
              <a:t>02.03.2020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BC328F9-67B2-483F-9F8C-56713EFD9020}" type="slidenum">
              <a:rPr lang="ru-RU" smtClean="0"/>
              <a:t>‹#›</a:t>
            </a:fld>
            <a:endParaRPr lang="ru-RU"/>
          </a:p>
        </p:txBody>
      </p:sp>
      <p:sp>
        <p:nvSpPr>
          <p:cNvPr id="6" name="Заголовок 5"/>
          <p:cNvSpPr>
            <a:spLocks noGrp="1"/>
          </p:cNvSpPr>
          <p:nvPr>
            <p:ph type="title"/>
          </p:nvPr>
        </p:nvSpPr>
        <p:spPr/>
        <p:txBody>
          <a:bodyPr rtlCol="0"/>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321EFD-ECA4-4F71-882A-9C75DD81FC65}" type="datetimeFigureOut">
              <a:rPr lang="ru-RU" smtClean="0"/>
              <a:t>02.03.2020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BC328F9-67B2-483F-9F8C-56713EFD902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p>
            <a:fld id="{62321EFD-ECA4-4F71-882A-9C75DD81FC65}" type="datetimeFigureOut">
              <a:rPr lang="ru-RU" smtClean="0"/>
              <a:t>02.03.2020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BC328F9-67B2-483F-9F8C-56713EFD902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62321EFD-ECA4-4F71-882A-9C75DD81FC65}" type="datetimeFigureOut">
              <a:rPr lang="ru-RU" smtClean="0"/>
              <a:t>02.03.2020</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6BC328F9-67B2-483F-9F8C-56713EFD902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321EFD-ECA4-4F71-882A-9C75DD81FC65}" type="datetimeFigureOut">
              <a:rPr lang="ru-RU" smtClean="0"/>
              <a:t>02.03.2020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C328F9-67B2-483F-9F8C-56713EFD902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321EFD-ECA4-4F71-882A-9C75DD81FC65}" type="datetimeFigureOut">
              <a:rPr lang="ru-RU" smtClean="0"/>
              <a:t>02.03.2020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C328F9-67B2-483F-9F8C-56713EFD902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2321EFD-ECA4-4F71-882A-9C75DD81FC65}" type="datetimeFigureOut">
              <a:rPr lang="ru-RU" smtClean="0"/>
              <a:t>02.03.2020</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BC328F9-67B2-483F-9F8C-56713EFD902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09601"/>
            <a:ext cx="7772400" cy="3251447"/>
          </a:xfrm>
        </p:spPr>
        <p:txBody>
          <a:bodyPr/>
          <a:lstStyle/>
          <a:p>
            <a:pPr algn="ctr"/>
            <a:r>
              <a:rPr lang="ru-RU" sz="5400" b="1" dirty="0" smtClean="0">
                <a:solidFill>
                  <a:srgbClr val="FF0000"/>
                </a:solidFill>
              </a:rPr>
              <a:t>НЕВРОЗ</a:t>
            </a:r>
            <a:br>
              <a:rPr lang="ru-RU" sz="5400" b="1" dirty="0" smtClean="0">
                <a:solidFill>
                  <a:srgbClr val="FF0000"/>
                </a:solidFill>
              </a:rPr>
            </a:br>
            <a:r>
              <a:rPr lang="ru-RU" sz="5400" b="1" dirty="0" smtClean="0">
                <a:solidFill>
                  <a:srgbClr val="FF0000"/>
                </a:solidFill>
              </a:rPr>
              <a:t>ВА </a:t>
            </a:r>
            <a:br>
              <a:rPr lang="ru-RU" sz="5400" b="1" dirty="0" smtClean="0">
                <a:solidFill>
                  <a:srgbClr val="FF0000"/>
                </a:solidFill>
              </a:rPr>
            </a:br>
            <a:r>
              <a:rPr lang="ru-RU" sz="5400" b="1" dirty="0" smtClean="0">
                <a:solidFill>
                  <a:srgbClr val="FF0000"/>
                </a:solidFill>
              </a:rPr>
              <a:t>ДЕПРЕССИЯЛАР</a:t>
            </a:r>
            <a:endParaRPr lang="ru-RU" sz="5400" b="1" dirty="0">
              <a:solidFill>
                <a:srgbClr val="FF0000"/>
              </a:solidFill>
            </a:endParaRPr>
          </a:p>
        </p:txBody>
      </p:sp>
      <p:sp>
        <p:nvSpPr>
          <p:cNvPr id="3" name="Подзаголовок 2"/>
          <p:cNvSpPr>
            <a:spLocks noGrp="1"/>
          </p:cNvSpPr>
          <p:nvPr>
            <p:ph type="subTitle" idx="1"/>
          </p:nvPr>
        </p:nvSpPr>
        <p:spPr>
          <a:xfrm>
            <a:off x="1403648" y="4005064"/>
            <a:ext cx="6400800" cy="1219200"/>
          </a:xfrm>
        </p:spPr>
        <p:txBody>
          <a:bodyPr/>
          <a:lstStyle/>
          <a:p>
            <a:pPr algn="ctr"/>
            <a:r>
              <a:rPr lang="ru-RU" b="1" i="1" dirty="0" err="1" smtClean="0">
                <a:solidFill>
                  <a:schemeClr val="tx1"/>
                </a:solidFill>
              </a:rPr>
              <a:t>Маърузачи</a:t>
            </a:r>
            <a:r>
              <a:rPr lang="ru-RU" b="1" i="1" dirty="0" smtClean="0">
                <a:solidFill>
                  <a:schemeClr val="tx1"/>
                </a:solidFill>
              </a:rPr>
              <a:t>:  доцент </a:t>
            </a:r>
            <a:r>
              <a:rPr lang="ru-RU" b="1" i="1" dirty="0" err="1" smtClean="0">
                <a:solidFill>
                  <a:schemeClr val="tx1"/>
                </a:solidFill>
              </a:rPr>
              <a:t>Ишанходжаева</a:t>
            </a:r>
            <a:r>
              <a:rPr lang="ru-RU" b="1" i="1" dirty="0" smtClean="0">
                <a:solidFill>
                  <a:schemeClr val="tx1"/>
                </a:solidFill>
              </a:rPr>
              <a:t> </a:t>
            </a:r>
          </a:p>
          <a:p>
            <a:pPr algn="ctr"/>
            <a:r>
              <a:rPr lang="ru-RU" b="1" i="1" dirty="0" err="1" smtClean="0">
                <a:solidFill>
                  <a:schemeClr val="tx1"/>
                </a:solidFill>
              </a:rPr>
              <a:t>Гулчехра</a:t>
            </a:r>
            <a:r>
              <a:rPr lang="ru-RU" b="1" i="1" dirty="0" smtClean="0">
                <a:solidFill>
                  <a:schemeClr val="tx1"/>
                </a:solidFill>
              </a:rPr>
              <a:t> </a:t>
            </a:r>
            <a:r>
              <a:rPr lang="ru-RU" b="1" i="1" dirty="0" err="1" smtClean="0">
                <a:solidFill>
                  <a:schemeClr val="tx1"/>
                </a:solidFill>
              </a:rPr>
              <a:t>Талиповна</a:t>
            </a:r>
            <a:endParaRPr lang="ru-RU" b="1" i="1" dirty="0">
              <a:solidFill>
                <a:schemeClr val="tx1"/>
              </a:solidFill>
            </a:endParaRPr>
          </a:p>
        </p:txBody>
      </p:sp>
    </p:spTree>
    <p:extLst>
      <p:ext uri="{BB962C8B-B14F-4D97-AF65-F5344CB8AC3E}">
        <p14:creationId xmlns:p14="http://schemas.microsoft.com/office/powerpoint/2010/main" val="1621324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lgn="just">
              <a:buNone/>
            </a:pPr>
            <a:r>
              <a:rPr lang="ru-RU" b="1" i="1" dirty="0">
                <a:solidFill>
                  <a:srgbClr val="00B050"/>
                </a:solidFill>
              </a:rPr>
              <a:t>Невроз</a:t>
            </a:r>
            <a:r>
              <a:rPr lang="ru-RU" dirty="0">
                <a:solidFill>
                  <a:schemeClr val="tx1"/>
                </a:solidFill>
              </a:rPr>
              <a:t> — </a:t>
            </a:r>
            <a:r>
              <a:rPr lang="ru-RU" dirty="0" err="1">
                <a:solidFill>
                  <a:schemeClr val="tx1"/>
                </a:solidFill>
              </a:rPr>
              <a:t>бу</a:t>
            </a:r>
            <a:r>
              <a:rPr lang="ru-RU" dirty="0">
                <a:solidFill>
                  <a:schemeClr val="tx1"/>
                </a:solidFill>
              </a:rPr>
              <a:t> </a:t>
            </a:r>
            <a:r>
              <a:rPr lang="ru-RU" dirty="0" err="1">
                <a:solidFill>
                  <a:schemeClr val="tx1"/>
                </a:solidFill>
              </a:rPr>
              <a:t>марказий</a:t>
            </a:r>
            <a:r>
              <a:rPr lang="ru-RU" dirty="0">
                <a:solidFill>
                  <a:schemeClr val="tx1"/>
                </a:solidFill>
              </a:rPr>
              <a:t> </a:t>
            </a:r>
            <a:r>
              <a:rPr lang="ru-RU" dirty="0" err="1">
                <a:solidFill>
                  <a:schemeClr val="tx1"/>
                </a:solidFill>
              </a:rPr>
              <a:t>асаб</a:t>
            </a:r>
            <a:r>
              <a:rPr lang="ru-RU" dirty="0">
                <a:solidFill>
                  <a:schemeClr val="tx1"/>
                </a:solidFill>
              </a:rPr>
              <a:t> </a:t>
            </a:r>
            <a:r>
              <a:rPr lang="ru-RU" dirty="0" err="1">
                <a:solidFill>
                  <a:schemeClr val="tx1"/>
                </a:solidFill>
              </a:rPr>
              <a:t>тизимининг</a:t>
            </a:r>
            <a:r>
              <a:rPr lang="ru-RU" dirty="0">
                <a:solidFill>
                  <a:schemeClr val="tx1"/>
                </a:solidFill>
              </a:rPr>
              <a:t> функционал </a:t>
            </a:r>
            <a:r>
              <a:rPr lang="ru-RU" dirty="0" err="1">
                <a:solidFill>
                  <a:schemeClr val="tx1"/>
                </a:solidFill>
              </a:rPr>
              <a:t>касаллиги</a:t>
            </a:r>
            <a:r>
              <a:rPr lang="ru-RU" dirty="0">
                <a:solidFill>
                  <a:schemeClr val="tx1"/>
                </a:solidFill>
              </a:rPr>
              <a:t> </a:t>
            </a:r>
            <a:r>
              <a:rPr lang="ru-RU" dirty="0" err="1" smtClean="0">
                <a:solidFill>
                  <a:schemeClr val="tx1"/>
                </a:solidFill>
              </a:rPr>
              <a:t>бўлиб</a:t>
            </a:r>
            <a:r>
              <a:rPr lang="ru-RU" dirty="0" smtClean="0">
                <a:solidFill>
                  <a:schemeClr val="tx1"/>
                </a:solidFill>
              </a:rPr>
              <a:t>, </a:t>
            </a:r>
            <a:r>
              <a:rPr lang="ru-RU" dirty="0" err="1">
                <a:solidFill>
                  <a:schemeClr val="tx1"/>
                </a:solidFill>
              </a:rPr>
              <a:t>марказий</a:t>
            </a:r>
            <a:r>
              <a:rPr lang="ru-RU" dirty="0">
                <a:solidFill>
                  <a:schemeClr val="tx1"/>
                </a:solidFill>
              </a:rPr>
              <a:t> </a:t>
            </a:r>
            <a:r>
              <a:rPr lang="ru-RU" dirty="0" err="1">
                <a:solidFill>
                  <a:schemeClr val="tx1"/>
                </a:solidFill>
              </a:rPr>
              <a:t>асаб</a:t>
            </a:r>
            <a:r>
              <a:rPr lang="ru-RU" dirty="0">
                <a:solidFill>
                  <a:schemeClr val="tx1"/>
                </a:solidFill>
              </a:rPr>
              <a:t> </a:t>
            </a:r>
            <a:r>
              <a:rPr lang="ru-RU" dirty="0" err="1">
                <a:solidFill>
                  <a:schemeClr val="tx1"/>
                </a:solidFill>
              </a:rPr>
              <a:t>тизимига</a:t>
            </a:r>
            <a:r>
              <a:rPr lang="ru-RU" dirty="0">
                <a:solidFill>
                  <a:schemeClr val="tx1"/>
                </a:solidFill>
              </a:rPr>
              <a:t> </a:t>
            </a:r>
            <a:r>
              <a:rPr lang="ru-RU" dirty="0" err="1">
                <a:solidFill>
                  <a:schemeClr val="tx1"/>
                </a:solidFill>
              </a:rPr>
              <a:t>ҳар</a:t>
            </a:r>
            <a:r>
              <a:rPr lang="ru-RU" dirty="0">
                <a:solidFill>
                  <a:schemeClr val="tx1"/>
                </a:solidFill>
              </a:rPr>
              <a:t> хил </a:t>
            </a:r>
            <a:r>
              <a:rPr lang="ru-RU" dirty="0" err="1">
                <a:solidFill>
                  <a:schemeClr val="tx1"/>
                </a:solidFill>
              </a:rPr>
              <a:t>стрессларнинг</a:t>
            </a:r>
            <a:r>
              <a:rPr lang="ru-RU" dirty="0">
                <a:solidFill>
                  <a:schemeClr val="tx1"/>
                </a:solidFill>
              </a:rPr>
              <a:t> </a:t>
            </a:r>
            <a:r>
              <a:rPr lang="ru-RU" dirty="0" err="1">
                <a:solidFill>
                  <a:schemeClr val="tx1"/>
                </a:solidFill>
              </a:rPr>
              <a:t>таъсири</a:t>
            </a:r>
            <a:r>
              <a:rPr lang="ru-RU" dirty="0">
                <a:solidFill>
                  <a:schemeClr val="tx1"/>
                </a:solidFill>
              </a:rPr>
              <a:t> </a:t>
            </a:r>
            <a:r>
              <a:rPr lang="ru-RU" dirty="0" err="1">
                <a:solidFill>
                  <a:schemeClr val="tx1"/>
                </a:solidFill>
              </a:rPr>
              <a:t>натижасида</a:t>
            </a:r>
            <a:r>
              <a:rPr lang="ru-RU" dirty="0">
                <a:solidFill>
                  <a:schemeClr val="tx1"/>
                </a:solidFill>
              </a:rPr>
              <a:t> </a:t>
            </a:r>
            <a:r>
              <a:rPr lang="ru-RU" dirty="0" err="1">
                <a:solidFill>
                  <a:schemeClr val="tx1"/>
                </a:solidFill>
              </a:rPr>
              <a:t>пайдо</a:t>
            </a:r>
            <a:r>
              <a:rPr lang="ru-RU" dirty="0">
                <a:solidFill>
                  <a:schemeClr val="tx1"/>
                </a:solidFill>
              </a:rPr>
              <a:t> </a:t>
            </a:r>
            <a:r>
              <a:rPr lang="ru-RU" dirty="0" err="1" smtClean="0">
                <a:solidFill>
                  <a:schemeClr val="tx1"/>
                </a:solidFill>
              </a:rPr>
              <a:t>бўлади</a:t>
            </a:r>
            <a:r>
              <a:rPr lang="ru-RU" dirty="0" smtClean="0">
                <a:solidFill>
                  <a:schemeClr val="tx1"/>
                </a:solidFill>
              </a:rPr>
              <a:t>. </a:t>
            </a:r>
          </a:p>
          <a:p>
            <a:pPr marL="0" indent="0" algn="just">
              <a:buNone/>
            </a:pPr>
            <a:r>
              <a:rPr lang="ru-RU" dirty="0" err="1" smtClean="0">
                <a:solidFill>
                  <a:schemeClr val="tx1"/>
                </a:solidFill>
              </a:rPr>
              <a:t>Неврозлар</a:t>
            </a:r>
            <a:r>
              <a:rPr lang="ru-RU" dirty="0" smtClean="0">
                <a:solidFill>
                  <a:schemeClr val="tx1"/>
                </a:solidFill>
              </a:rPr>
              <a:t> </a:t>
            </a:r>
            <a:r>
              <a:rPr lang="ru-RU" dirty="0" err="1">
                <a:solidFill>
                  <a:schemeClr val="tx1"/>
                </a:solidFill>
              </a:rPr>
              <a:t>анча</a:t>
            </a:r>
            <a:r>
              <a:rPr lang="ru-RU" dirty="0">
                <a:solidFill>
                  <a:schemeClr val="tx1"/>
                </a:solidFill>
              </a:rPr>
              <a:t> </a:t>
            </a:r>
            <a:r>
              <a:rPr lang="ru-RU" dirty="0" err="1">
                <a:solidFill>
                  <a:schemeClr val="tx1"/>
                </a:solidFill>
              </a:rPr>
              <a:t>кенг</a:t>
            </a:r>
            <a:r>
              <a:rPr lang="ru-RU" dirty="0">
                <a:solidFill>
                  <a:schemeClr val="tx1"/>
                </a:solidFill>
              </a:rPr>
              <a:t> </a:t>
            </a:r>
            <a:r>
              <a:rPr lang="ru-RU" dirty="0" err="1">
                <a:solidFill>
                  <a:schemeClr val="tx1"/>
                </a:solidFill>
              </a:rPr>
              <a:t>тарқалган</a:t>
            </a:r>
            <a:r>
              <a:rPr lang="ru-RU" dirty="0">
                <a:solidFill>
                  <a:schemeClr val="tx1"/>
                </a:solidFill>
              </a:rPr>
              <a:t> </a:t>
            </a:r>
            <a:r>
              <a:rPr lang="ru-RU" dirty="0" err="1">
                <a:solidFill>
                  <a:schemeClr val="tx1"/>
                </a:solidFill>
              </a:rPr>
              <a:t>касаллик</a:t>
            </a:r>
            <a:r>
              <a:rPr lang="ru-RU" dirty="0">
                <a:solidFill>
                  <a:schemeClr val="tx1"/>
                </a:solidFill>
              </a:rPr>
              <a:t> </a:t>
            </a:r>
            <a:r>
              <a:rPr lang="ru-RU" dirty="0" err="1">
                <a:solidFill>
                  <a:schemeClr val="tx1"/>
                </a:solidFill>
              </a:rPr>
              <a:t>бўлиб</a:t>
            </a:r>
            <a:r>
              <a:rPr lang="ru-RU" dirty="0">
                <a:solidFill>
                  <a:schemeClr val="tx1"/>
                </a:solidFill>
              </a:rPr>
              <a:t>, </a:t>
            </a:r>
            <a:r>
              <a:rPr lang="ru-RU" dirty="0" err="1">
                <a:solidFill>
                  <a:schemeClr val="tx1"/>
                </a:solidFill>
              </a:rPr>
              <a:t>асосан</a:t>
            </a:r>
            <a:r>
              <a:rPr lang="ru-RU" dirty="0">
                <a:solidFill>
                  <a:schemeClr val="tx1"/>
                </a:solidFill>
              </a:rPr>
              <a:t>, нерв </a:t>
            </a:r>
            <a:r>
              <a:rPr lang="ru-RU" dirty="0" err="1">
                <a:solidFill>
                  <a:schemeClr val="tx1"/>
                </a:solidFill>
              </a:rPr>
              <a:t>тизими</a:t>
            </a:r>
            <a:r>
              <a:rPr lang="ru-RU" dirty="0">
                <a:solidFill>
                  <a:schemeClr val="tx1"/>
                </a:solidFill>
              </a:rPr>
              <a:t> </a:t>
            </a:r>
            <a:r>
              <a:rPr lang="ru-RU" dirty="0" err="1">
                <a:solidFill>
                  <a:schemeClr val="tx1"/>
                </a:solidFill>
              </a:rPr>
              <a:t>туғма</a:t>
            </a:r>
            <a:r>
              <a:rPr lang="ru-RU" dirty="0">
                <a:solidFill>
                  <a:schemeClr val="tx1"/>
                </a:solidFill>
              </a:rPr>
              <a:t> </a:t>
            </a:r>
            <a:r>
              <a:rPr lang="ru-RU" dirty="0" err="1">
                <a:solidFill>
                  <a:schemeClr val="tx1"/>
                </a:solidFill>
              </a:rPr>
              <a:t>ёки</a:t>
            </a:r>
            <a:r>
              <a:rPr lang="ru-RU" dirty="0">
                <a:solidFill>
                  <a:schemeClr val="tx1"/>
                </a:solidFill>
              </a:rPr>
              <a:t> </a:t>
            </a:r>
            <a:r>
              <a:rPr lang="ru-RU" dirty="0" err="1">
                <a:solidFill>
                  <a:schemeClr val="tx1"/>
                </a:solidFill>
              </a:rPr>
              <a:t>ҳаётда</a:t>
            </a:r>
            <a:r>
              <a:rPr lang="ru-RU" dirty="0">
                <a:solidFill>
                  <a:schemeClr val="tx1"/>
                </a:solidFill>
              </a:rPr>
              <a:t> </a:t>
            </a:r>
            <a:r>
              <a:rPr lang="ru-RU" dirty="0" err="1">
                <a:solidFill>
                  <a:schemeClr val="tx1"/>
                </a:solidFill>
              </a:rPr>
              <a:t>орттирилган</a:t>
            </a:r>
            <a:r>
              <a:rPr lang="ru-RU" dirty="0">
                <a:solidFill>
                  <a:schemeClr val="tx1"/>
                </a:solidFill>
              </a:rPr>
              <a:t> </a:t>
            </a:r>
            <a:r>
              <a:rPr lang="ru-RU" dirty="0" err="1">
                <a:solidFill>
                  <a:schemeClr val="tx1"/>
                </a:solidFill>
              </a:rPr>
              <a:t>заиф</a:t>
            </a:r>
            <a:r>
              <a:rPr lang="ru-RU" dirty="0">
                <a:solidFill>
                  <a:schemeClr val="tx1"/>
                </a:solidFill>
              </a:rPr>
              <a:t> </a:t>
            </a:r>
            <a:r>
              <a:rPr lang="ru-RU" dirty="0" err="1">
                <a:solidFill>
                  <a:schemeClr val="tx1"/>
                </a:solidFill>
              </a:rPr>
              <a:t>кишиларда</a:t>
            </a:r>
            <a:r>
              <a:rPr lang="ru-RU" dirty="0">
                <a:solidFill>
                  <a:schemeClr val="tx1"/>
                </a:solidFill>
              </a:rPr>
              <a:t> </a:t>
            </a:r>
            <a:r>
              <a:rPr lang="ru-RU" dirty="0" err="1">
                <a:solidFill>
                  <a:schemeClr val="tx1"/>
                </a:solidFill>
              </a:rPr>
              <a:t>кузатилади</a:t>
            </a:r>
            <a:r>
              <a:rPr lang="ru-RU" dirty="0">
                <a:solidFill>
                  <a:schemeClr val="tx1"/>
                </a:solidFill>
              </a:rPr>
              <a:t>. </a:t>
            </a:r>
            <a:r>
              <a:rPr lang="ru-RU" dirty="0" err="1">
                <a:solidFill>
                  <a:schemeClr val="tx1"/>
                </a:solidFill>
              </a:rPr>
              <a:t>Неврозларда</a:t>
            </a:r>
            <a:r>
              <a:rPr lang="ru-RU" dirty="0">
                <a:solidFill>
                  <a:schemeClr val="tx1"/>
                </a:solidFill>
              </a:rPr>
              <a:t> </a:t>
            </a:r>
            <a:r>
              <a:rPr lang="ru-RU" dirty="0" err="1">
                <a:solidFill>
                  <a:schemeClr val="tx1"/>
                </a:solidFill>
              </a:rPr>
              <a:t>марказий</a:t>
            </a:r>
            <a:r>
              <a:rPr lang="ru-RU" dirty="0">
                <a:solidFill>
                  <a:schemeClr val="tx1"/>
                </a:solidFill>
              </a:rPr>
              <a:t> нерв </a:t>
            </a:r>
            <a:r>
              <a:rPr lang="ru-RU" dirty="0" err="1">
                <a:solidFill>
                  <a:schemeClr val="tx1"/>
                </a:solidFill>
              </a:rPr>
              <a:t>тизимида</a:t>
            </a:r>
            <a:r>
              <a:rPr lang="ru-RU" dirty="0">
                <a:solidFill>
                  <a:schemeClr val="tx1"/>
                </a:solidFill>
              </a:rPr>
              <a:t> </a:t>
            </a:r>
            <a:r>
              <a:rPr lang="ru-RU" dirty="0" err="1">
                <a:solidFill>
                  <a:schemeClr val="tx1"/>
                </a:solidFill>
              </a:rPr>
              <a:t>ҳам</a:t>
            </a:r>
            <a:r>
              <a:rPr lang="ru-RU" dirty="0">
                <a:solidFill>
                  <a:schemeClr val="tx1"/>
                </a:solidFill>
              </a:rPr>
              <a:t>, </a:t>
            </a:r>
            <a:r>
              <a:rPr lang="ru-RU" dirty="0" err="1">
                <a:solidFill>
                  <a:schemeClr val="tx1"/>
                </a:solidFill>
              </a:rPr>
              <a:t>ички</a:t>
            </a:r>
            <a:r>
              <a:rPr lang="ru-RU" dirty="0">
                <a:solidFill>
                  <a:schemeClr val="tx1"/>
                </a:solidFill>
              </a:rPr>
              <a:t> </a:t>
            </a:r>
            <a:r>
              <a:rPr lang="ru-RU" dirty="0" err="1">
                <a:solidFill>
                  <a:schemeClr val="tx1"/>
                </a:solidFill>
              </a:rPr>
              <a:t>аъзоларда</a:t>
            </a:r>
            <a:r>
              <a:rPr lang="ru-RU" dirty="0">
                <a:solidFill>
                  <a:schemeClr val="tx1"/>
                </a:solidFill>
              </a:rPr>
              <a:t> </a:t>
            </a:r>
            <a:r>
              <a:rPr lang="ru-RU" dirty="0" err="1">
                <a:solidFill>
                  <a:schemeClr val="tx1"/>
                </a:solidFill>
              </a:rPr>
              <a:t>ҳам</a:t>
            </a:r>
            <a:r>
              <a:rPr lang="ru-RU" dirty="0">
                <a:solidFill>
                  <a:schemeClr val="tx1"/>
                </a:solidFill>
              </a:rPr>
              <a:t> </a:t>
            </a:r>
            <a:r>
              <a:rPr lang="ru-RU" dirty="0" err="1">
                <a:solidFill>
                  <a:schemeClr val="tx1"/>
                </a:solidFill>
              </a:rPr>
              <a:t>жиддий</a:t>
            </a:r>
            <a:r>
              <a:rPr lang="ru-RU" dirty="0">
                <a:solidFill>
                  <a:schemeClr val="tx1"/>
                </a:solidFill>
              </a:rPr>
              <a:t> органик </a:t>
            </a:r>
            <a:r>
              <a:rPr lang="ru-RU" dirty="0" err="1">
                <a:solidFill>
                  <a:schemeClr val="tx1"/>
                </a:solidFill>
              </a:rPr>
              <a:t>ўзгаришлар</a:t>
            </a:r>
            <a:r>
              <a:rPr lang="ru-RU" dirty="0">
                <a:solidFill>
                  <a:schemeClr val="tx1"/>
                </a:solidFill>
              </a:rPr>
              <a:t> </a:t>
            </a:r>
            <a:r>
              <a:rPr lang="ru-RU" dirty="0" err="1">
                <a:solidFill>
                  <a:schemeClr val="tx1"/>
                </a:solidFill>
              </a:rPr>
              <a:t>бўлмаса</a:t>
            </a:r>
            <a:r>
              <a:rPr lang="ru-RU" dirty="0">
                <a:solidFill>
                  <a:schemeClr val="tx1"/>
                </a:solidFill>
              </a:rPr>
              <a:t>-да, бош </a:t>
            </a:r>
            <a:r>
              <a:rPr lang="ru-RU" dirty="0" err="1">
                <a:solidFill>
                  <a:schemeClr val="tx1"/>
                </a:solidFill>
              </a:rPr>
              <a:t>мияда</a:t>
            </a:r>
            <a:r>
              <a:rPr lang="ru-RU" dirty="0">
                <a:solidFill>
                  <a:schemeClr val="tx1"/>
                </a:solidFill>
              </a:rPr>
              <a:t> </a:t>
            </a:r>
            <a:r>
              <a:rPr lang="ru-RU" dirty="0" err="1">
                <a:solidFill>
                  <a:schemeClr val="tx1"/>
                </a:solidFill>
              </a:rPr>
              <a:t>кечадиган</a:t>
            </a:r>
            <a:r>
              <a:rPr lang="ru-RU" dirty="0">
                <a:solidFill>
                  <a:schemeClr val="tx1"/>
                </a:solidFill>
              </a:rPr>
              <a:t> </a:t>
            </a:r>
            <a:r>
              <a:rPr lang="ru-RU" dirty="0" err="1">
                <a:solidFill>
                  <a:schemeClr val="tx1"/>
                </a:solidFill>
              </a:rPr>
              <a:t>асосий</a:t>
            </a:r>
            <a:r>
              <a:rPr lang="ru-RU" dirty="0">
                <a:solidFill>
                  <a:schemeClr val="tx1"/>
                </a:solidFill>
              </a:rPr>
              <a:t> </a:t>
            </a:r>
            <a:r>
              <a:rPr lang="ru-RU" dirty="0" err="1">
                <a:solidFill>
                  <a:schemeClr val="tx1"/>
                </a:solidFill>
              </a:rPr>
              <a:t>жараёнлар</a:t>
            </a:r>
            <a:r>
              <a:rPr lang="ru-RU" dirty="0">
                <a:solidFill>
                  <a:schemeClr val="tx1"/>
                </a:solidFill>
              </a:rPr>
              <a:t> – </a:t>
            </a:r>
            <a:r>
              <a:rPr lang="ru-RU" dirty="0" err="1">
                <a:solidFill>
                  <a:schemeClr val="tx1"/>
                </a:solidFill>
              </a:rPr>
              <a:t>қўзғалиш</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тормозланиш</a:t>
            </a:r>
            <a:r>
              <a:rPr lang="ru-RU" dirty="0">
                <a:solidFill>
                  <a:schemeClr val="tx1"/>
                </a:solidFill>
              </a:rPr>
              <a:t> </a:t>
            </a:r>
            <a:r>
              <a:rPr lang="ru-RU" dirty="0" err="1">
                <a:solidFill>
                  <a:schemeClr val="tx1"/>
                </a:solidFill>
              </a:rPr>
              <a:t>жараёнларининг</a:t>
            </a:r>
            <a:r>
              <a:rPr lang="ru-RU" dirty="0">
                <a:solidFill>
                  <a:schemeClr val="tx1"/>
                </a:solidFill>
              </a:rPr>
              <a:t> </a:t>
            </a:r>
            <a:r>
              <a:rPr lang="ru-RU" dirty="0" err="1">
                <a:solidFill>
                  <a:schemeClr val="tx1"/>
                </a:solidFill>
              </a:rPr>
              <a:t>ўзаро</a:t>
            </a:r>
            <a:r>
              <a:rPr lang="ru-RU" dirty="0">
                <a:solidFill>
                  <a:schemeClr val="tx1"/>
                </a:solidFill>
              </a:rPr>
              <a:t> </a:t>
            </a:r>
            <a:r>
              <a:rPr lang="ru-RU" dirty="0" err="1">
                <a:solidFill>
                  <a:schemeClr val="tx1"/>
                </a:solidFill>
              </a:rPr>
              <a:t>муносабатлари</a:t>
            </a:r>
            <a:r>
              <a:rPr lang="ru-RU" dirty="0">
                <a:solidFill>
                  <a:schemeClr val="tx1"/>
                </a:solidFill>
              </a:rPr>
              <a:t> </a:t>
            </a:r>
            <a:r>
              <a:rPr lang="ru-RU" dirty="0" err="1">
                <a:solidFill>
                  <a:schemeClr val="tx1"/>
                </a:solidFill>
              </a:rPr>
              <a:t>бузилади</a:t>
            </a:r>
            <a:r>
              <a:rPr lang="ru-RU" dirty="0">
                <a:solidFill>
                  <a:schemeClr val="tx1"/>
                </a:solidFill>
              </a:rPr>
              <a:t>. </a:t>
            </a:r>
          </a:p>
        </p:txBody>
      </p:sp>
      <p:sp>
        <p:nvSpPr>
          <p:cNvPr id="2" name="Заголовок 1"/>
          <p:cNvSpPr>
            <a:spLocks noGrp="1"/>
          </p:cNvSpPr>
          <p:nvPr>
            <p:ph type="title"/>
          </p:nvPr>
        </p:nvSpPr>
        <p:spPr/>
        <p:txBody>
          <a:bodyPr>
            <a:normAutofit/>
          </a:bodyPr>
          <a:lstStyle/>
          <a:p>
            <a:pPr algn="ctr"/>
            <a:r>
              <a:rPr lang="ru-RU" sz="3200" i="1" dirty="0" smtClean="0">
                <a:solidFill>
                  <a:srgbClr val="FF0000"/>
                </a:solidFill>
              </a:rPr>
              <a:t>НЕВРОЗ</a:t>
            </a:r>
            <a:endParaRPr lang="ru-RU" sz="3200" i="1" dirty="0">
              <a:solidFill>
                <a:srgbClr val="FF0000"/>
              </a:solidFill>
            </a:endParaRPr>
          </a:p>
        </p:txBody>
      </p:sp>
    </p:spTree>
    <p:extLst>
      <p:ext uri="{BB962C8B-B14F-4D97-AF65-F5344CB8AC3E}">
        <p14:creationId xmlns:p14="http://schemas.microsoft.com/office/powerpoint/2010/main" val="205600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179512" y="1234955"/>
            <a:ext cx="4608512" cy="4525963"/>
          </a:xfrm>
        </p:spPr>
        <p:txBody>
          <a:bodyPr>
            <a:noAutofit/>
          </a:bodyPr>
          <a:lstStyle/>
          <a:p>
            <a:pPr marL="109728" indent="0" algn="just">
              <a:buNone/>
            </a:pPr>
            <a:r>
              <a:rPr lang="ru-RU" sz="2000" dirty="0" err="1"/>
              <a:t>Кишининг</a:t>
            </a:r>
            <a:r>
              <a:rPr lang="ru-RU" sz="2000" dirty="0"/>
              <a:t> </a:t>
            </a:r>
            <a:r>
              <a:rPr lang="ru-RU" sz="2000" dirty="0" err="1"/>
              <a:t>асаб</a:t>
            </a:r>
            <a:r>
              <a:rPr lang="ru-RU" sz="2000" dirty="0"/>
              <a:t> </a:t>
            </a:r>
            <a:r>
              <a:rPr lang="ru-RU" sz="2000" dirty="0" err="1"/>
              <a:t>фаолиятига</a:t>
            </a:r>
            <a:r>
              <a:rPr lang="ru-RU" sz="2000" dirty="0"/>
              <a:t> </a:t>
            </a:r>
            <a:r>
              <a:rPr lang="ru-RU" sz="2000" dirty="0" err="1"/>
              <a:t>салбий</a:t>
            </a:r>
            <a:r>
              <a:rPr lang="ru-RU" sz="2000" dirty="0"/>
              <a:t> </a:t>
            </a:r>
            <a:r>
              <a:rPr lang="ru-RU" sz="2000" dirty="0" err="1"/>
              <a:t>таъсир</a:t>
            </a:r>
            <a:r>
              <a:rPr lang="ru-RU" sz="2000" dirty="0"/>
              <a:t> </a:t>
            </a:r>
            <a:r>
              <a:rPr lang="ru-RU" sz="2000" dirty="0" err="1"/>
              <a:t>кўрсатадиган</a:t>
            </a:r>
            <a:r>
              <a:rPr lang="ru-RU" sz="2000" dirty="0"/>
              <a:t> </a:t>
            </a:r>
            <a:r>
              <a:rPr lang="ru-RU" sz="2000" dirty="0" err="1"/>
              <a:t>омиллардан</a:t>
            </a:r>
            <a:r>
              <a:rPr lang="ru-RU" sz="2000" dirty="0"/>
              <a:t> </a:t>
            </a:r>
            <a:r>
              <a:rPr lang="ru-RU" sz="2000" dirty="0" err="1"/>
              <a:t>яна</a:t>
            </a:r>
            <a:r>
              <a:rPr lang="ru-RU" sz="2000" dirty="0"/>
              <a:t> </a:t>
            </a:r>
            <a:r>
              <a:rPr lang="ru-RU" sz="2000" dirty="0" err="1"/>
              <a:t>бири</a:t>
            </a:r>
            <a:r>
              <a:rPr lang="ru-RU" sz="2000" dirty="0"/>
              <a:t> </a:t>
            </a:r>
            <a:r>
              <a:rPr lang="ru-RU" sz="2000" dirty="0" err="1"/>
              <a:t>инсон</a:t>
            </a:r>
            <a:r>
              <a:rPr lang="ru-RU" sz="2000" dirty="0"/>
              <a:t> бош </a:t>
            </a:r>
            <a:r>
              <a:rPr lang="ru-RU" sz="2000" dirty="0" err="1"/>
              <a:t>миясига</a:t>
            </a:r>
            <a:r>
              <a:rPr lang="ru-RU" sz="2000" dirty="0"/>
              <a:t> </a:t>
            </a:r>
            <a:r>
              <a:rPr lang="ru-RU" sz="2000" dirty="0" err="1"/>
              <a:t>келаётган</a:t>
            </a:r>
            <a:r>
              <a:rPr lang="ru-RU" sz="2000" dirty="0"/>
              <a:t> </a:t>
            </a:r>
            <a:r>
              <a:rPr lang="ru-RU" sz="2000" dirty="0" err="1" smtClean="0"/>
              <a:t>ахборотлар-нинг</a:t>
            </a:r>
            <a:r>
              <a:rPr lang="ru-RU" sz="2000" dirty="0" smtClean="0"/>
              <a:t> </a:t>
            </a:r>
            <a:r>
              <a:rPr lang="ru-RU" sz="2000" dirty="0" err="1" smtClean="0"/>
              <a:t>ниҳоятда</a:t>
            </a:r>
            <a:r>
              <a:rPr lang="ru-RU" sz="2000" dirty="0" smtClean="0"/>
              <a:t> </a:t>
            </a:r>
            <a:r>
              <a:rPr lang="ru-RU" sz="2000" dirty="0" err="1"/>
              <a:t>кўпайиб</a:t>
            </a:r>
            <a:r>
              <a:rPr lang="ru-RU" sz="2000" dirty="0"/>
              <a:t> </a:t>
            </a:r>
            <a:r>
              <a:rPr lang="ru-RU" sz="2000" dirty="0" err="1"/>
              <a:t>кетишидир</a:t>
            </a:r>
            <a:r>
              <a:rPr lang="ru-RU" sz="2000" dirty="0"/>
              <a:t>. </a:t>
            </a:r>
            <a:endParaRPr lang="ru-RU" sz="2000" dirty="0" smtClean="0"/>
          </a:p>
          <a:p>
            <a:pPr marL="109728" indent="0" algn="just">
              <a:buNone/>
            </a:pPr>
            <a:r>
              <a:rPr lang="ru-RU" sz="2000" dirty="0" err="1" smtClean="0"/>
              <a:t>Бу</a:t>
            </a:r>
            <a:r>
              <a:rPr lang="ru-RU" sz="2000" dirty="0" smtClean="0"/>
              <a:t> </a:t>
            </a:r>
            <a:r>
              <a:rPr lang="ru-RU" sz="2000" dirty="0" err="1"/>
              <a:t>эса</a:t>
            </a:r>
            <a:r>
              <a:rPr lang="ru-RU" sz="2000" dirty="0"/>
              <a:t> </a:t>
            </a:r>
            <a:r>
              <a:rPr lang="ru-RU" sz="2000" dirty="0" err="1"/>
              <a:t>инсонда</a:t>
            </a:r>
            <a:r>
              <a:rPr lang="ru-RU" sz="2000" dirty="0"/>
              <a:t> </a:t>
            </a:r>
            <a:r>
              <a:rPr lang="ru-RU" sz="2000" dirty="0" err="1"/>
              <a:t>янгиликларни</a:t>
            </a:r>
            <a:r>
              <a:rPr lang="ru-RU" sz="2000" dirty="0"/>
              <a:t> </a:t>
            </a:r>
            <a:r>
              <a:rPr lang="ru-RU" sz="2000" dirty="0" err="1"/>
              <a:t>пухта</a:t>
            </a:r>
            <a:r>
              <a:rPr lang="ru-RU" sz="2000" dirty="0"/>
              <a:t> </a:t>
            </a:r>
            <a:r>
              <a:rPr lang="ru-RU" sz="2000" dirty="0" err="1"/>
              <a:t>ўзлаштириш</a:t>
            </a:r>
            <a:r>
              <a:rPr lang="ru-RU" sz="2000" dirty="0"/>
              <a:t> </a:t>
            </a:r>
            <a:r>
              <a:rPr lang="ru-RU" sz="2000" dirty="0" err="1"/>
              <a:t>учун</a:t>
            </a:r>
            <a:r>
              <a:rPr lang="ru-RU" sz="2000" dirty="0"/>
              <a:t> куч-</a:t>
            </a:r>
            <a:r>
              <a:rPr lang="ru-RU" sz="2000" dirty="0" err="1"/>
              <a:t>қувват</a:t>
            </a:r>
            <a:r>
              <a:rPr lang="ru-RU" sz="2000" dirty="0"/>
              <a:t> </a:t>
            </a:r>
            <a:r>
              <a:rPr lang="ru-RU" sz="2000" dirty="0" err="1"/>
              <a:t>сарфлашини</a:t>
            </a:r>
            <a:r>
              <a:rPr lang="ru-RU" sz="2000" dirty="0"/>
              <a:t>, </a:t>
            </a:r>
            <a:r>
              <a:rPr lang="ru-RU" sz="2000" dirty="0" err="1"/>
              <a:t>асаб</a:t>
            </a:r>
            <a:r>
              <a:rPr lang="ru-RU" sz="2000" dirty="0"/>
              <a:t> </a:t>
            </a:r>
            <a:r>
              <a:rPr lang="ru-RU" sz="2000" dirty="0" err="1"/>
              <a:t>зўриқишини</a:t>
            </a:r>
            <a:r>
              <a:rPr lang="ru-RU" sz="2000" dirty="0"/>
              <a:t> </a:t>
            </a:r>
            <a:r>
              <a:rPr lang="ru-RU" sz="2000" dirty="0" err="1"/>
              <a:t>тақозо</a:t>
            </a:r>
            <a:r>
              <a:rPr lang="ru-RU" sz="2000" dirty="0"/>
              <a:t> </a:t>
            </a:r>
            <a:r>
              <a:rPr lang="ru-RU" sz="2000" dirty="0" err="1"/>
              <a:t>этиб</a:t>
            </a:r>
            <a:r>
              <a:rPr lang="ru-RU" sz="2000" dirty="0"/>
              <a:t>, тез </a:t>
            </a:r>
            <a:r>
              <a:rPr lang="ru-RU" sz="2000" dirty="0" err="1"/>
              <a:t>чарчатиб</a:t>
            </a:r>
            <a:r>
              <a:rPr lang="ru-RU" sz="2000" dirty="0"/>
              <a:t>, </a:t>
            </a:r>
            <a:r>
              <a:rPr lang="ru-RU" sz="2000" dirty="0" err="1"/>
              <a:t>унинг</a:t>
            </a:r>
            <a:r>
              <a:rPr lang="ru-RU" sz="2000" dirty="0"/>
              <a:t> </a:t>
            </a:r>
            <a:r>
              <a:rPr lang="ru-RU" sz="2000" dirty="0" err="1"/>
              <a:t>бир</a:t>
            </a:r>
            <a:r>
              <a:rPr lang="ru-RU" sz="2000" dirty="0"/>
              <a:t> </a:t>
            </a:r>
            <a:r>
              <a:rPr lang="ru-RU" sz="2000" dirty="0" err="1"/>
              <a:t>тарзда</a:t>
            </a:r>
            <a:r>
              <a:rPr lang="ru-RU" sz="2000" dirty="0"/>
              <a:t> </a:t>
            </a:r>
            <a:r>
              <a:rPr lang="ru-RU" sz="2000" dirty="0" err="1"/>
              <a:t>нормал</a:t>
            </a:r>
            <a:r>
              <a:rPr lang="ru-RU" sz="2000" dirty="0"/>
              <a:t> </a:t>
            </a:r>
            <a:r>
              <a:rPr lang="ru-RU" sz="2000" dirty="0" err="1"/>
              <a:t>ишлашини</a:t>
            </a:r>
            <a:r>
              <a:rPr lang="ru-RU" sz="2000" dirty="0"/>
              <a:t> издан </a:t>
            </a:r>
            <a:r>
              <a:rPr lang="ru-RU" sz="2000" dirty="0" err="1"/>
              <a:t>чиқаради</a:t>
            </a:r>
            <a:r>
              <a:rPr lang="ru-RU" sz="2000" dirty="0"/>
              <a:t>. </a:t>
            </a:r>
            <a:r>
              <a:rPr lang="ru-RU" sz="2000" dirty="0" err="1"/>
              <a:t>Бунинг</a:t>
            </a:r>
            <a:r>
              <a:rPr lang="ru-RU" sz="2000" dirty="0"/>
              <a:t> </a:t>
            </a:r>
            <a:r>
              <a:rPr lang="ru-RU" sz="2000" dirty="0" err="1"/>
              <a:t>натижасида</a:t>
            </a:r>
            <a:r>
              <a:rPr lang="ru-RU" sz="2000" dirty="0"/>
              <a:t> </a:t>
            </a:r>
            <a:r>
              <a:rPr lang="ru-RU" sz="2000" dirty="0" err="1"/>
              <a:t>кўпчилик</a:t>
            </a:r>
            <a:r>
              <a:rPr lang="ru-RU" sz="2000" dirty="0"/>
              <a:t> </a:t>
            </a:r>
            <a:r>
              <a:rPr lang="ru-RU" sz="2000" dirty="0" err="1"/>
              <a:t>одамлар</a:t>
            </a:r>
            <a:r>
              <a:rPr lang="ru-RU" sz="2000" dirty="0"/>
              <a:t> </a:t>
            </a:r>
            <a:r>
              <a:rPr lang="ru-RU" sz="2000" dirty="0" err="1"/>
              <a:t>асаб</a:t>
            </a:r>
            <a:r>
              <a:rPr lang="ru-RU" sz="2000" dirty="0"/>
              <a:t> </a:t>
            </a:r>
            <a:r>
              <a:rPr lang="ru-RU" sz="2000" dirty="0" err="1"/>
              <a:t>касалликларига</a:t>
            </a:r>
            <a:r>
              <a:rPr lang="ru-RU" sz="2000" dirty="0"/>
              <a:t> </a:t>
            </a:r>
            <a:r>
              <a:rPr lang="ru-RU" sz="2000" dirty="0" err="1"/>
              <a:t>учрайдилар</a:t>
            </a:r>
            <a:r>
              <a:rPr lang="ru-RU" sz="2000" dirty="0"/>
              <a:t>.</a:t>
            </a:r>
          </a:p>
        </p:txBody>
      </p:sp>
      <p:sp>
        <p:nvSpPr>
          <p:cNvPr id="7" name="Заголовок 6"/>
          <p:cNvSpPr>
            <a:spLocks noGrp="1"/>
          </p:cNvSpPr>
          <p:nvPr>
            <p:ph type="title"/>
          </p:nvPr>
        </p:nvSpPr>
        <p:spPr/>
        <p:txBody>
          <a:bodyPr>
            <a:normAutofit/>
          </a:bodyPr>
          <a:lstStyle/>
          <a:p>
            <a:pPr algn="ctr"/>
            <a:r>
              <a:rPr lang="ru-RU" sz="3200" i="1" dirty="0">
                <a:solidFill>
                  <a:srgbClr val="FF0000"/>
                </a:solidFill>
              </a:rPr>
              <a:t>НЕВРОЗ</a:t>
            </a:r>
            <a:endParaRPr lang="ru-RU" sz="3200" dirty="0">
              <a:solidFill>
                <a:srgbClr val="FF0000"/>
              </a:solidFill>
            </a:endParaRPr>
          </a:p>
        </p:txBody>
      </p:sp>
      <p:pic>
        <p:nvPicPr>
          <p:cNvPr id="9" name="Рисунок 8" descr="https://avatars.mds.yandex.net/get-zen_doc/198334/pub_5da974ce43863f00b187c009_5da97cba433ecc00b3dacd96/scale_1200"/>
          <p:cNvPicPr/>
          <p:nvPr/>
        </p:nvPicPr>
        <p:blipFill>
          <a:blip r:embed="rId2">
            <a:extLst>
              <a:ext uri="{28A0092B-C50C-407E-A947-70E740481C1C}">
                <a14:useLocalDpi xmlns:a14="http://schemas.microsoft.com/office/drawing/2010/main" val="0"/>
              </a:ext>
            </a:extLst>
          </a:blip>
          <a:srcRect/>
          <a:stretch>
            <a:fillRect/>
          </a:stretch>
        </p:blipFill>
        <p:spPr bwMode="auto">
          <a:xfrm>
            <a:off x="4770543" y="1556792"/>
            <a:ext cx="3960440" cy="3539853"/>
          </a:xfrm>
          <a:prstGeom prst="rect">
            <a:avLst/>
          </a:prstGeom>
          <a:noFill/>
          <a:ln>
            <a:noFill/>
          </a:ln>
        </p:spPr>
      </p:pic>
    </p:spTree>
    <p:extLst>
      <p:ext uri="{BB962C8B-B14F-4D97-AF65-F5344CB8AC3E}">
        <p14:creationId xmlns:p14="http://schemas.microsoft.com/office/powerpoint/2010/main" val="4075253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4900000"/>
          </a:xfrm>
        </p:spPr>
        <p:txBody>
          <a:bodyPr>
            <a:noAutofit/>
          </a:bodyPr>
          <a:lstStyle/>
          <a:p>
            <a:pPr marL="109728" indent="0" algn="just">
              <a:buNone/>
            </a:pPr>
            <a:r>
              <a:rPr lang="ru-RU" sz="2800" dirty="0" err="1"/>
              <a:t>Тўсатдан</a:t>
            </a:r>
            <a:r>
              <a:rPr lang="ru-RU" sz="2800" dirty="0"/>
              <a:t> </a:t>
            </a:r>
            <a:r>
              <a:rPr lang="ru-RU" sz="2800" dirty="0" err="1"/>
              <a:t>ва</a:t>
            </a:r>
            <a:r>
              <a:rPr lang="ru-RU" sz="2800" dirty="0"/>
              <a:t> </a:t>
            </a:r>
            <a:r>
              <a:rPr lang="ru-RU" sz="2800" dirty="0" err="1"/>
              <a:t>бирдан</a:t>
            </a:r>
            <a:r>
              <a:rPr lang="ru-RU" sz="2800" dirty="0"/>
              <a:t> </a:t>
            </a:r>
            <a:r>
              <a:rPr lang="ru-RU" sz="2800" dirty="0" err="1"/>
              <a:t>таъсир</a:t>
            </a:r>
            <a:r>
              <a:rPr lang="ru-RU" sz="2800" dirty="0"/>
              <a:t> </a:t>
            </a:r>
            <a:r>
              <a:rPr lang="ru-RU" sz="2800" dirty="0" err="1"/>
              <a:t>кўрсатадиган</a:t>
            </a:r>
            <a:r>
              <a:rPr lang="ru-RU" sz="2800" dirty="0"/>
              <a:t> </a:t>
            </a:r>
            <a:r>
              <a:rPr lang="ru-RU" sz="2800" dirty="0" err="1"/>
              <a:t>руҳий</a:t>
            </a:r>
            <a:r>
              <a:rPr lang="ru-RU" sz="2800" dirty="0"/>
              <a:t> </a:t>
            </a:r>
            <a:r>
              <a:rPr lang="ru-RU" sz="2800" dirty="0" err="1"/>
              <a:t>жароҳат</a:t>
            </a:r>
            <a:r>
              <a:rPr lang="ru-RU" sz="2800" dirty="0"/>
              <a:t>, </a:t>
            </a:r>
            <a:r>
              <a:rPr lang="ru-RU" sz="2800" dirty="0" err="1"/>
              <a:t>табиий</a:t>
            </a:r>
            <a:r>
              <a:rPr lang="ru-RU" sz="2800" dirty="0"/>
              <a:t> </a:t>
            </a:r>
            <a:r>
              <a:rPr lang="ru-RU" sz="2800" dirty="0" err="1"/>
              <a:t>офатлар</a:t>
            </a:r>
            <a:r>
              <a:rPr lang="ru-RU" sz="2800" dirty="0"/>
              <a:t> </a:t>
            </a:r>
            <a:r>
              <a:rPr lang="ru-RU" sz="2800" dirty="0" err="1"/>
              <a:t>ва</a:t>
            </a:r>
            <a:r>
              <a:rPr lang="ru-RU" sz="2800" dirty="0"/>
              <a:t> </a:t>
            </a:r>
            <a:r>
              <a:rPr lang="ru-RU" sz="2800" dirty="0" err="1"/>
              <a:t>бошқалар</a:t>
            </a:r>
            <a:r>
              <a:rPr lang="ru-RU" sz="2800" dirty="0"/>
              <a:t> </a:t>
            </a:r>
            <a:r>
              <a:rPr lang="ru-RU" sz="2800" dirty="0" err="1"/>
              <a:t>кам</a:t>
            </a:r>
            <a:r>
              <a:rPr lang="ru-RU" sz="2800" dirty="0"/>
              <a:t> </a:t>
            </a:r>
            <a:r>
              <a:rPr lang="ru-RU" sz="2800" dirty="0" err="1"/>
              <a:t>ҳолларда</a:t>
            </a:r>
            <a:r>
              <a:rPr lang="ru-RU" sz="2800" dirty="0"/>
              <a:t> </a:t>
            </a:r>
            <a:r>
              <a:rPr lang="ru-RU" sz="2800" dirty="0" err="1"/>
              <a:t>неврозга</a:t>
            </a:r>
            <a:r>
              <a:rPr lang="ru-RU" sz="2800" dirty="0"/>
              <a:t> </a:t>
            </a:r>
            <a:r>
              <a:rPr lang="ru-RU" sz="2800" dirty="0" err="1"/>
              <a:t>сабаб</a:t>
            </a:r>
            <a:r>
              <a:rPr lang="ru-RU" sz="2800" dirty="0"/>
              <a:t> </a:t>
            </a:r>
            <a:r>
              <a:rPr lang="ru-RU" sz="2800" dirty="0" err="1"/>
              <a:t>бўлади</a:t>
            </a:r>
            <a:r>
              <a:rPr lang="ru-RU" sz="2800" dirty="0"/>
              <a:t>. </a:t>
            </a:r>
            <a:r>
              <a:rPr lang="ru-RU" sz="2800" dirty="0" err="1"/>
              <a:t>Нев­розлар</a:t>
            </a:r>
            <a:r>
              <a:rPr lang="ru-RU" sz="2800" dirty="0"/>
              <a:t> </a:t>
            </a:r>
            <a:r>
              <a:rPr lang="ru-RU" sz="2800" dirty="0" err="1"/>
              <a:t>одатда</a:t>
            </a:r>
            <a:r>
              <a:rPr lang="ru-RU" sz="2800" dirty="0"/>
              <a:t> </a:t>
            </a:r>
            <a:r>
              <a:rPr lang="ru-RU" sz="2800" dirty="0" err="1"/>
              <a:t>нисбатан</a:t>
            </a:r>
            <a:r>
              <a:rPr lang="ru-RU" sz="2800" dirty="0"/>
              <a:t> </a:t>
            </a:r>
            <a:r>
              <a:rPr lang="ru-RU" sz="2800" dirty="0" err="1"/>
              <a:t>кучсиз</a:t>
            </a:r>
            <a:r>
              <a:rPr lang="ru-RU" sz="2800" dirty="0"/>
              <a:t>, </a:t>
            </a:r>
            <a:r>
              <a:rPr lang="ru-RU" sz="2800" dirty="0" err="1"/>
              <a:t>аммо</a:t>
            </a:r>
            <a:r>
              <a:rPr lang="ru-RU" sz="2800" dirty="0"/>
              <a:t> </a:t>
            </a:r>
            <a:r>
              <a:rPr lang="ru-RU" sz="2800" dirty="0" err="1"/>
              <a:t>узоқроқ</a:t>
            </a:r>
            <a:r>
              <a:rPr lang="ru-RU" sz="2800" dirty="0"/>
              <a:t> </a:t>
            </a:r>
            <a:r>
              <a:rPr lang="ru-RU" sz="2800" dirty="0" err="1"/>
              <a:t>ёки</a:t>
            </a:r>
            <a:r>
              <a:rPr lang="ru-RU" sz="2800" dirty="0"/>
              <a:t> </a:t>
            </a:r>
            <a:r>
              <a:rPr lang="ru-RU" sz="2800" dirty="0" err="1"/>
              <a:t>кўп</a:t>
            </a:r>
            <a:r>
              <a:rPr lang="ru-RU" sz="2800" dirty="0"/>
              <a:t> марта </a:t>
            </a:r>
            <a:r>
              <a:rPr lang="ru-RU" sz="2800" dirty="0" err="1"/>
              <a:t>таъсир</a:t>
            </a:r>
            <a:r>
              <a:rPr lang="ru-RU" sz="2800" dirty="0"/>
              <a:t> </a:t>
            </a:r>
            <a:r>
              <a:rPr lang="ru-RU" sz="2800" dirty="0" err="1"/>
              <a:t>қиладиган</a:t>
            </a:r>
            <a:r>
              <a:rPr lang="ru-RU" sz="2800" dirty="0"/>
              <a:t>, </a:t>
            </a:r>
            <a:r>
              <a:rPr lang="ru-RU" sz="2800" dirty="0" err="1"/>
              <a:t>кучли</a:t>
            </a:r>
            <a:r>
              <a:rPr lang="ru-RU" sz="2800" dirty="0"/>
              <a:t> </a:t>
            </a:r>
            <a:r>
              <a:rPr lang="ru-RU" sz="2800" dirty="0" err="1"/>
              <a:t>ҳаяжон</a:t>
            </a:r>
            <a:r>
              <a:rPr lang="ru-RU" sz="2800" dirty="0"/>
              <a:t> </a:t>
            </a:r>
            <a:r>
              <a:rPr lang="ru-RU" sz="2800" dirty="0" err="1"/>
              <a:t>чақирувчи</a:t>
            </a:r>
            <a:r>
              <a:rPr lang="ru-RU" sz="2800" dirty="0"/>
              <a:t> </a:t>
            </a:r>
            <a:r>
              <a:rPr lang="ru-RU" sz="2800" dirty="0" err="1"/>
              <a:t>таъсиротларда</a:t>
            </a:r>
            <a:r>
              <a:rPr lang="ru-RU" sz="2800" dirty="0"/>
              <a:t>, </a:t>
            </a:r>
            <a:r>
              <a:rPr lang="ru-RU" sz="2800" dirty="0" err="1"/>
              <a:t>ўзаро</a:t>
            </a:r>
            <a:r>
              <a:rPr lang="ru-RU" sz="2800" dirty="0"/>
              <a:t> </a:t>
            </a:r>
            <a:r>
              <a:rPr lang="ru-RU" sz="2800" dirty="0" err="1"/>
              <a:t>жанжаллар</a:t>
            </a:r>
            <a:r>
              <a:rPr lang="ru-RU" sz="2800" dirty="0"/>
              <a:t> </a:t>
            </a:r>
            <a:r>
              <a:rPr lang="ru-RU" sz="2800" dirty="0" err="1"/>
              <a:t>натижасида</a:t>
            </a:r>
            <a:r>
              <a:rPr lang="ru-RU" sz="2800" dirty="0"/>
              <a:t> </a:t>
            </a:r>
            <a:r>
              <a:rPr lang="ru-RU" sz="2800" dirty="0" err="1"/>
              <a:t>ва</a:t>
            </a:r>
            <a:r>
              <a:rPr lang="ru-RU" sz="2800" dirty="0"/>
              <a:t> шу </a:t>
            </a:r>
            <a:r>
              <a:rPr lang="ru-RU" sz="2800" dirty="0" err="1"/>
              <a:t>каби</a:t>
            </a:r>
            <a:r>
              <a:rPr lang="ru-RU" sz="2800" dirty="0"/>
              <a:t> </a:t>
            </a:r>
            <a:r>
              <a:rPr lang="ru-RU" sz="2800" dirty="0" err="1"/>
              <a:t>ҳолатларда</a:t>
            </a:r>
            <a:r>
              <a:rPr lang="ru-RU" sz="2800" dirty="0"/>
              <a:t> </a:t>
            </a:r>
            <a:r>
              <a:rPr lang="ru-RU" sz="2800" dirty="0" err="1"/>
              <a:t>келиб</a:t>
            </a:r>
            <a:r>
              <a:rPr lang="ru-RU" sz="2800" dirty="0"/>
              <a:t> </a:t>
            </a:r>
            <a:r>
              <a:rPr lang="ru-RU" sz="2800" dirty="0" err="1"/>
              <a:t>чиқади</a:t>
            </a:r>
            <a:r>
              <a:rPr lang="ru-RU" sz="2800" dirty="0"/>
              <a:t>. </a:t>
            </a:r>
          </a:p>
        </p:txBody>
      </p:sp>
      <p:sp>
        <p:nvSpPr>
          <p:cNvPr id="3" name="Заголовок 2"/>
          <p:cNvSpPr>
            <a:spLocks noGrp="1"/>
          </p:cNvSpPr>
          <p:nvPr>
            <p:ph type="title"/>
          </p:nvPr>
        </p:nvSpPr>
        <p:spPr/>
        <p:txBody>
          <a:bodyPr>
            <a:normAutofit/>
          </a:bodyPr>
          <a:lstStyle/>
          <a:p>
            <a:pPr algn="ctr"/>
            <a:r>
              <a:rPr lang="ru-RU" sz="3200" i="1" dirty="0">
                <a:solidFill>
                  <a:srgbClr val="FF0000"/>
                </a:solidFill>
              </a:rPr>
              <a:t>НЕВРОЗ</a:t>
            </a:r>
            <a:endParaRPr lang="ru-RU" sz="3200" dirty="0">
              <a:solidFill>
                <a:srgbClr val="FF0000"/>
              </a:solidFill>
            </a:endParaRPr>
          </a:p>
        </p:txBody>
      </p:sp>
    </p:spTree>
    <p:extLst>
      <p:ext uri="{BB962C8B-B14F-4D97-AF65-F5344CB8AC3E}">
        <p14:creationId xmlns:p14="http://schemas.microsoft.com/office/powerpoint/2010/main" val="923667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196752"/>
            <a:ext cx="8229600" cy="4900000"/>
          </a:xfrm>
        </p:spPr>
        <p:txBody>
          <a:bodyPr>
            <a:noAutofit/>
          </a:bodyPr>
          <a:lstStyle/>
          <a:p>
            <a:pPr marL="109728" indent="0">
              <a:buNone/>
            </a:pPr>
            <a:r>
              <a:rPr lang="ru-RU" sz="2800" dirty="0" err="1" smtClean="0"/>
              <a:t>Неврозлар</a:t>
            </a:r>
            <a:r>
              <a:rPr lang="ru-RU" sz="2800" dirty="0" smtClean="0"/>
              <a:t> </a:t>
            </a:r>
            <a:r>
              <a:rPr lang="ru-RU" sz="2800" dirty="0" err="1" smtClean="0"/>
              <a:t>учун</a:t>
            </a:r>
            <a:r>
              <a:rPr lang="ru-RU" sz="2800" dirty="0" smtClean="0"/>
              <a:t> </a:t>
            </a:r>
            <a:r>
              <a:rPr lang="uz-Cyrl-UZ" sz="2800" dirty="0" smtClean="0"/>
              <a:t>қуйидаги хусусиятлар характерлидир:</a:t>
            </a:r>
          </a:p>
          <a:p>
            <a:pPr>
              <a:buFont typeface="Wingdings" panose="05000000000000000000" pitchFamily="2" charset="2"/>
              <a:buChar char="Ø"/>
            </a:pPr>
            <a:r>
              <a:rPr lang="ru-RU" sz="2800" dirty="0" smtClean="0"/>
              <a:t> </a:t>
            </a:r>
            <a:r>
              <a:rPr lang="ru-RU" sz="2800" dirty="0" err="1" smtClean="0">
                <a:solidFill>
                  <a:srgbClr val="0070C0"/>
                </a:solidFill>
              </a:rPr>
              <a:t>касалликнинг</a:t>
            </a:r>
            <a:r>
              <a:rPr lang="ru-RU" sz="2800" dirty="0" smtClean="0">
                <a:solidFill>
                  <a:srgbClr val="0070C0"/>
                </a:solidFill>
              </a:rPr>
              <a:t> </a:t>
            </a:r>
            <a:r>
              <a:rPr lang="ru-RU" sz="2800" dirty="0" err="1" smtClean="0">
                <a:solidFill>
                  <a:srgbClr val="0070C0"/>
                </a:solidFill>
              </a:rPr>
              <a:t>давомийлиги</a:t>
            </a:r>
            <a:r>
              <a:rPr lang="ru-RU" sz="2800" dirty="0" smtClean="0">
                <a:solidFill>
                  <a:srgbClr val="0070C0"/>
                </a:solidFill>
              </a:rPr>
              <a:t> </a:t>
            </a:r>
            <a:r>
              <a:rPr lang="ru-RU" sz="2800" dirty="0" err="1" smtClean="0">
                <a:solidFill>
                  <a:srgbClr val="0070C0"/>
                </a:solidFill>
              </a:rPr>
              <a:t>қандай</a:t>
            </a:r>
            <a:r>
              <a:rPr lang="ru-RU" sz="2800" dirty="0" smtClean="0">
                <a:solidFill>
                  <a:srgbClr val="0070C0"/>
                </a:solidFill>
              </a:rPr>
              <a:t> </a:t>
            </a:r>
            <a:r>
              <a:rPr lang="ru-RU" sz="2800" dirty="0" err="1" smtClean="0">
                <a:solidFill>
                  <a:srgbClr val="0070C0"/>
                </a:solidFill>
              </a:rPr>
              <a:t>бўлишидан</a:t>
            </a:r>
            <a:r>
              <a:rPr lang="ru-RU" sz="2800" dirty="0" smtClean="0">
                <a:solidFill>
                  <a:srgbClr val="0070C0"/>
                </a:solidFill>
              </a:rPr>
              <a:t> </a:t>
            </a:r>
            <a:r>
              <a:rPr lang="ru-RU" sz="2800" dirty="0" err="1" smtClean="0">
                <a:solidFill>
                  <a:srgbClr val="0070C0"/>
                </a:solidFill>
              </a:rPr>
              <a:t>қатъи</a:t>
            </a:r>
            <a:r>
              <a:rPr lang="ru-RU" sz="2800" dirty="0" smtClean="0">
                <a:solidFill>
                  <a:srgbClr val="0070C0"/>
                </a:solidFill>
              </a:rPr>
              <a:t> </a:t>
            </a:r>
            <a:r>
              <a:rPr lang="ru-RU" sz="2800" dirty="0" err="1" smtClean="0">
                <a:solidFill>
                  <a:srgbClr val="0070C0"/>
                </a:solidFill>
              </a:rPr>
              <a:t>назар</a:t>
            </a:r>
            <a:r>
              <a:rPr lang="ru-RU" sz="2800" dirty="0" smtClean="0">
                <a:solidFill>
                  <a:srgbClr val="0070C0"/>
                </a:solidFill>
              </a:rPr>
              <a:t> </a:t>
            </a:r>
            <a:r>
              <a:rPr lang="ru-RU" sz="2800" dirty="0" err="1" smtClean="0">
                <a:solidFill>
                  <a:srgbClr val="0070C0"/>
                </a:solidFill>
              </a:rPr>
              <a:t>барча</a:t>
            </a:r>
            <a:r>
              <a:rPr lang="ru-RU" sz="2800" dirty="0" smtClean="0">
                <a:solidFill>
                  <a:srgbClr val="0070C0"/>
                </a:solidFill>
              </a:rPr>
              <a:t> </a:t>
            </a:r>
            <a:r>
              <a:rPr lang="ru-RU" sz="2800" dirty="0" err="1" smtClean="0">
                <a:solidFill>
                  <a:srgbClr val="0070C0"/>
                </a:solidFill>
              </a:rPr>
              <a:t>бузилишлар</a:t>
            </a:r>
            <a:r>
              <a:rPr lang="ru-RU" sz="2800" dirty="0" smtClean="0">
                <a:solidFill>
                  <a:srgbClr val="0070C0"/>
                </a:solidFill>
              </a:rPr>
              <a:t> </a:t>
            </a:r>
            <a:r>
              <a:rPr lang="ru-RU" sz="2800" dirty="0" err="1" smtClean="0">
                <a:solidFill>
                  <a:srgbClr val="0070C0"/>
                </a:solidFill>
              </a:rPr>
              <a:t>қайтардир</a:t>
            </a:r>
            <a:r>
              <a:rPr lang="ru-RU" sz="2800" dirty="0" smtClean="0">
                <a:solidFill>
                  <a:srgbClr val="0070C0"/>
                </a:solidFill>
              </a:rPr>
              <a:t>;</a:t>
            </a:r>
          </a:p>
          <a:p>
            <a:pPr>
              <a:buFont typeface="Wingdings" panose="05000000000000000000" pitchFamily="2" charset="2"/>
              <a:buChar char="Ø"/>
            </a:pPr>
            <a:endParaRPr lang="ru-RU" sz="2800" dirty="0" smtClean="0">
              <a:solidFill>
                <a:srgbClr val="0070C0"/>
              </a:solidFill>
            </a:endParaRPr>
          </a:p>
          <a:p>
            <a:pPr>
              <a:buFont typeface="Wingdings" panose="05000000000000000000" pitchFamily="2" charset="2"/>
              <a:buChar char="Ø"/>
            </a:pPr>
            <a:r>
              <a:rPr lang="ru-RU" sz="2800" dirty="0">
                <a:solidFill>
                  <a:srgbClr val="0070C0"/>
                </a:solidFill>
              </a:rPr>
              <a:t> </a:t>
            </a:r>
            <a:r>
              <a:rPr lang="ru-RU" sz="2800" dirty="0" err="1" smtClean="0">
                <a:solidFill>
                  <a:srgbClr val="0070C0"/>
                </a:solidFill>
              </a:rPr>
              <a:t>келиб</a:t>
            </a:r>
            <a:r>
              <a:rPr lang="ru-RU" sz="2800" dirty="0" smtClean="0">
                <a:solidFill>
                  <a:srgbClr val="0070C0"/>
                </a:solidFill>
              </a:rPr>
              <a:t> </a:t>
            </a:r>
            <a:r>
              <a:rPr lang="ru-RU" sz="2800" dirty="0" err="1" smtClean="0">
                <a:solidFill>
                  <a:srgbClr val="0070C0"/>
                </a:solidFill>
              </a:rPr>
              <a:t>чиқиши</a:t>
            </a:r>
            <a:r>
              <a:rPr lang="ru-RU" sz="2800" dirty="0" smtClean="0">
                <a:solidFill>
                  <a:srgbClr val="0070C0"/>
                </a:solidFill>
              </a:rPr>
              <a:t> </a:t>
            </a:r>
            <a:r>
              <a:rPr lang="ru-RU" sz="2800" dirty="0" err="1" smtClean="0">
                <a:solidFill>
                  <a:srgbClr val="0070C0"/>
                </a:solidFill>
              </a:rPr>
              <a:t>психоген</a:t>
            </a:r>
            <a:r>
              <a:rPr lang="ru-RU" sz="2800" dirty="0" smtClean="0">
                <a:solidFill>
                  <a:srgbClr val="0070C0"/>
                </a:solidFill>
              </a:rPr>
              <a:t>;</a:t>
            </a:r>
          </a:p>
          <a:p>
            <a:pPr>
              <a:buFont typeface="Wingdings" panose="05000000000000000000" pitchFamily="2" charset="2"/>
              <a:buChar char="Ø"/>
            </a:pPr>
            <a:endParaRPr lang="ru-RU" sz="2800" dirty="0" smtClean="0">
              <a:solidFill>
                <a:srgbClr val="0070C0"/>
              </a:solidFill>
            </a:endParaRPr>
          </a:p>
          <a:p>
            <a:pPr>
              <a:buFont typeface="Wingdings" panose="05000000000000000000" pitchFamily="2" charset="2"/>
              <a:buChar char="Ø"/>
            </a:pPr>
            <a:r>
              <a:rPr lang="uz-Cyrl-UZ" sz="2800" dirty="0">
                <a:solidFill>
                  <a:srgbClr val="0070C0"/>
                </a:solidFill>
              </a:rPr>
              <a:t> </a:t>
            </a:r>
            <a:r>
              <a:rPr lang="uz-Cyrl-UZ" sz="2800" dirty="0" smtClean="0">
                <a:solidFill>
                  <a:srgbClr val="0070C0"/>
                </a:solidFill>
              </a:rPr>
              <a:t>клиник кечиши асосан ҳиссий аффектив ва соматовегетатив бузилишлар билан намоён бўлади</a:t>
            </a:r>
            <a:endParaRPr lang="ru-RU" sz="2800" dirty="0" smtClean="0">
              <a:solidFill>
                <a:srgbClr val="0070C0"/>
              </a:solidFill>
            </a:endParaRPr>
          </a:p>
        </p:txBody>
      </p:sp>
      <p:sp>
        <p:nvSpPr>
          <p:cNvPr id="3" name="Заголовок 2"/>
          <p:cNvSpPr>
            <a:spLocks noGrp="1"/>
          </p:cNvSpPr>
          <p:nvPr>
            <p:ph type="title"/>
          </p:nvPr>
        </p:nvSpPr>
        <p:spPr/>
        <p:txBody>
          <a:bodyPr>
            <a:normAutofit/>
          </a:bodyPr>
          <a:lstStyle/>
          <a:p>
            <a:pPr algn="ctr"/>
            <a:r>
              <a:rPr lang="ru-RU" sz="3600" i="1" dirty="0" err="1" smtClean="0">
                <a:solidFill>
                  <a:srgbClr val="FF0000"/>
                </a:solidFill>
              </a:rPr>
              <a:t>Неврознинг</a:t>
            </a:r>
            <a:r>
              <a:rPr lang="ru-RU" sz="3600" i="1" dirty="0" smtClean="0">
                <a:solidFill>
                  <a:srgbClr val="FF0000"/>
                </a:solidFill>
              </a:rPr>
              <a:t> </a:t>
            </a:r>
            <a:r>
              <a:rPr lang="ru-RU" sz="3600" i="1" dirty="0" err="1" smtClean="0">
                <a:solidFill>
                  <a:srgbClr val="FF0000"/>
                </a:solidFill>
              </a:rPr>
              <a:t>хусусиятлари</a:t>
            </a:r>
            <a:endParaRPr lang="ru-RU" sz="3600" i="1" dirty="0">
              <a:solidFill>
                <a:srgbClr val="FF0000"/>
              </a:solidFill>
            </a:endParaRPr>
          </a:p>
        </p:txBody>
      </p:sp>
    </p:spTree>
    <p:extLst>
      <p:ext uri="{BB962C8B-B14F-4D97-AF65-F5344CB8AC3E}">
        <p14:creationId xmlns:p14="http://schemas.microsoft.com/office/powerpoint/2010/main" val="30770238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340768"/>
            <a:ext cx="8229600" cy="4900000"/>
          </a:xfrm>
        </p:spPr>
        <p:txBody>
          <a:bodyPr>
            <a:noAutofit/>
          </a:bodyPr>
          <a:lstStyle/>
          <a:p>
            <a:pPr marL="109728" indent="0">
              <a:buNone/>
            </a:pPr>
            <a:r>
              <a:rPr lang="ru-RU" sz="3200" dirty="0" err="1" smtClean="0"/>
              <a:t>Неврознинг</a:t>
            </a:r>
            <a:r>
              <a:rPr lang="ru-RU" sz="3200" dirty="0" smtClean="0"/>
              <a:t> </a:t>
            </a:r>
            <a:r>
              <a:rPr lang="ru-RU" sz="3200" dirty="0"/>
              <a:t>клиник </a:t>
            </a:r>
            <a:r>
              <a:rPr lang="ru-RU" sz="3200" dirty="0" err="1"/>
              <a:t>куринишини</a:t>
            </a:r>
            <a:r>
              <a:rPr lang="ru-RU" sz="3200" dirty="0"/>
              <a:t> 3 </a:t>
            </a:r>
            <a:r>
              <a:rPr lang="ru-RU" sz="3200" dirty="0" err="1"/>
              <a:t>гуруҳга</a:t>
            </a:r>
            <a:r>
              <a:rPr lang="ru-RU" sz="3200" dirty="0"/>
              <a:t> </a:t>
            </a:r>
            <a:r>
              <a:rPr lang="ru-RU" sz="3200" dirty="0" err="1"/>
              <a:t>бўлиш</a:t>
            </a:r>
            <a:r>
              <a:rPr lang="ru-RU" sz="3200" dirty="0"/>
              <a:t> </a:t>
            </a:r>
            <a:r>
              <a:rPr lang="ru-RU" sz="3200" dirty="0" err="1"/>
              <a:t>мумкин</a:t>
            </a:r>
            <a:r>
              <a:rPr lang="ru-RU" sz="3200" dirty="0" smtClean="0"/>
              <a:t>:</a:t>
            </a:r>
          </a:p>
          <a:p>
            <a:pPr marL="109728" indent="0">
              <a:buNone/>
            </a:pPr>
            <a:endParaRPr lang="ru-RU" sz="3200" dirty="0"/>
          </a:p>
          <a:p>
            <a:r>
              <a:rPr lang="ru-RU" sz="3200" dirty="0" smtClean="0"/>
              <a:t> </a:t>
            </a:r>
            <a:r>
              <a:rPr lang="ru-RU" sz="3200" b="1" dirty="0" err="1">
                <a:solidFill>
                  <a:srgbClr val="00B050"/>
                </a:solidFill>
              </a:rPr>
              <a:t>ҳ</a:t>
            </a:r>
            <a:r>
              <a:rPr lang="ru-RU" sz="3200" b="1" dirty="0" err="1" smtClean="0">
                <a:solidFill>
                  <a:srgbClr val="00B050"/>
                </a:solidFill>
              </a:rPr>
              <a:t>аракатли</a:t>
            </a:r>
            <a:r>
              <a:rPr lang="ru-RU" sz="3200" b="1" dirty="0" smtClean="0">
                <a:solidFill>
                  <a:srgbClr val="00B050"/>
                </a:solidFill>
              </a:rPr>
              <a:t>;</a:t>
            </a:r>
          </a:p>
          <a:p>
            <a:endParaRPr lang="ru-RU" sz="3200" b="1" dirty="0">
              <a:solidFill>
                <a:srgbClr val="00B050"/>
              </a:solidFill>
            </a:endParaRPr>
          </a:p>
          <a:p>
            <a:r>
              <a:rPr lang="ru-RU" sz="3200" b="1" dirty="0" smtClean="0">
                <a:solidFill>
                  <a:srgbClr val="00B050"/>
                </a:solidFill>
              </a:rPr>
              <a:t> </a:t>
            </a:r>
            <a:r>
              <a:rPr lang="ru-RU" sz="3200" b="1" dirty="0">
                <a:solidFill>
                  <a:srgbClr val="00B050"/>
                </a:solidFill>
              </a:rPr>
              <a:t>сенсор</a:t>
            </a:r>
            <a:r>
              <a:rPr lang="ru-RU" sz="3200" b="1" dirty="0" smtClean="0">
                <a:solidFill>
                  <a:srgbClr val="00B050"/>
                </a:solidFill>
              </a:rPr>
              <a:t>;</a:t>
            </a:r>
          </a:p>
          <a:p>
            <a:endParaRPr lang="ru-RU" sz="3200" b="1" dirty="0">
              <a:solidFill>
                <a:srgbClr val="00B050"/>
              </a:solidFill>
            </a:endParaRPr>
          </a:p>
          <a:p>
            <a:r>
              <a:rPr lang="ru-RU" sz="3200" b="1" dirty="0" smtClean="0">
                <a:solidFill>
                  <a:srgbClr val="00B050"/>
                </a:solidFill>
              </a:rPr>
              <a:t> </a:t>
            </a:r>
            <a:r>
              <a:rPr lang="ru-RU" sz="3200" b="1" dirty="0" err="1" smtClean="0">
                <a:solidFill>
                  <a:srgbClr val="00B050"/>
                </a:solidFill>
              </a:rPr>
              <a:t>сомато-вегетатив</a:t>
            </a:r>
            <a:endParaRPr lang="ru-RU" sz="32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600" i="1" dirty="0" err="1" smtClean="0">
                <a:solidFill>
                  <a:srgbClr val="FF0000"/>
                </a:solidFill>
              </a:rPr>
              <a:t>Неврознинг</a:t>
            </a:r>
            <a:r>
              <a:rPr lang="ru-RU" sz="3600" i="1" dirty="0" smtClean="0">
                <a:solidFill>
                  <a:srgbClr val="FF0000"/>
                </a:solidFill>
              </a:rPr>
              <a:t> </a:t>
            </a:r>
            <a:r>
              <a:rPr lang="ru-RU" sz="3600" i="1" dirty="0" err="1" smtClean="0">
                <a:solidFill>
                  <a:srgbClr val="FF0000"/>
                </a:solidFill>
              </a:rPr>
              <a:t>кечиши</a:t>
            </a:r>
            <a:endParaRPr lang="ru-RU" sz="3600" i="1" dirty="0">
              <a:solidFill>
                <a:srgbClr val="FF0000"/>
              </a:solidFill>
            </a:endParaRPr>
          </a:p>
        </p:txBody>
      </p:sp>
    </p:spTree>
    <p:extLst>
      <p:ext uri="{BB962C8B-B14F-4D97-AF65-F5344CB8AC3E}">
        <p14:creationId xmlns:p14="http://schemas.microsoft.com/office/powerpoint/2010/main" val="2514685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268760"/>
            <a:ext cx="8229600" cy="4900000"/>
          </a:xfrm>
        </p:spPr>
        <p:txBody>
          <a:bodyPr>
            <a:noAutofit/>
          </a:bodyPr>
          <a:lstStyle/>
          <a:p>
            <a:pPr marL="109728" indent="0">
              <a:buNone/>
            </a:pPr>
            <a:r>
              <a:rPr lang="ru-RU" sz="2800" b="1" dirty="0" err="1">
                <a:solidFill>
                  <a:srgbClr val="00B050"/>
                </a:solidFill>
              </a:rPr>
              <a:t>Ҳаракат</a:t>
            </a:r>
            <a:r>
              <a:rPr lang="ru-RU" sz="2800" b="1" dirty="0">
                <a:solidFill>
                  <a:srgbClr val="00B050"/>
                </a:solidFill>
              </a:rPr>
              <a:t> </a:t>
            </a:r>
            <a:r>
              <a:rPr lang="ru-RU" sz="2800" b="1" dirty="0" err="1" smtClean="0">
                <a:solidFill>
                  <a:srgbClr val="00B050"/>
                </a:solidFill>
              </a:rPr>
              <a:t>бузилишлари</a:t>
            </a:r>
            <a:r>
              <a:rPr lang="ru-RU" sz="2800" b="1" dirty="0" smtClean="0">
                <a:solidFill>
                  <a:srgbClr val="00B050"/>
                </a:solidFill>
              </a:rPr>
              <a:t>: </a:t>
            </a:r>
          </a:p>
          <a:p>
            <a:r>
              <a:rPr lang="ru-RU" sz="2800" dirty="0" smtClean="0"/>
              <a:t>гиперкинез </a:t>
            </a:r>
            <a:r>
              <a:rPr lang="ru-RU" sz="2800" dirty="0"/>
              <a:t>(</a:t>
            </a:r>
            <a:r>
              <a:rPr lang="ru-RU" sz="2800" dirty="0" err="1"/>
              <a:t>титроқ</a:t>
            </a:r>
            <a:r>
              <a:rPr lang="ru-RU" sz="2800" dirty="0"/>
              <a:t>, </a:t>
            </a:r>
            <a:r>
              <a:rPr lang="ru-RU" sz="2800" dirty="0" err="1"/>
              <a:t>тортишиш</a:t>
            </a:r>
            <a:r>
              <a:rPr lang="ru-RU" sz="2800" dirty="0"/>
              <a:t>, </a:t>
            </a:r>
            <a:r>
              <a:rPr lang="ru-RU" sz="2800" dirty="0" err="1"/>
              <a:t>айрим</a:t>
            </a:r>
            <a:r>
              <a:rPr lang="ru-RU" sz="2800" dirty="0"/>
              <a:t> </a:t>
            </a:r>
            <a:r>
              <a:rPr lang="ru-RU" sz="2800" dirty="0" err="1"/>
              <a:t>аъзолар</a:t>
            </a:r>
            <a:r>
              <a:rPr lang="ru-RU" sz="2800" dirty="0"/>
              <a:t> </a:t>
            </a:r>
            <a:r>
              <a:rPr lang="ru-RU" sz="2800" dirty="0" err="1"/>
              <a:t>учиши</a:t>
            </a:r>
            <a:r>
              <a:rPr lang="ru-RU" sz="2800" dirty="0"/>
              <a:t>, </a:t>
            </a:r>
            <a:r>
              <a:rPr lang="ru-RU" sz="2800" dirty="0" err="1"/>
              <a:t>қалтираш</a:t>
            </a:r>
            <a:r>
              <a:rPr lang="ru-RU" sz="2800" dirty="0"/>
              <a:t>), </a:t>
            </a:r>
            <a:endParaRPr lang="ru-RU" sz="2800" dirty="0" smtClean="0"/>
          </a:p>
          <a:p>
            <a:r>
              <a:rPr lang="ru-RU" sz="2800" dirty="0" smtClean="0"/>
              <a:t>истерик </a:t>
            </a:r>
            <a:r>
              <a:rPr lang="ru-RU" sz="2800" dirty="0" err="1"/>
              <a:t>тутканоқ</a:t>
            </a:r>
            <a:r>
              <a:rPr lang="ru-RU" sz="2800" dirty="0"/>
              <a:t>, </a:t>
            </a:r>
            <a:endParaRPr lang="ru-RU" sz="2800" dirty="0" smtClean="0"/>
          </a:p>
          <a:p>
            <a:r>
              <a:rPr lang="ru-RU" sz="2800" dirty="0" err="1" smtClean="0"/>
              <a:t>оёқ</a:t>
            </a:r>
            <a:r>
              <a:rPr lang="ru-RU" sz="2800" dirty="0" smtClean="0"/>
              <a:t> </a:t>
            </a:r>
            <a:r>
              <a:rPr lang="ru-RU" sz="2800" dirty="0" err="1"/>
              <a:t>ва</a:t>
            </a:r>
            <a:r>
              <a:rPr lang="ru-RU" sz="2800" dirty="0"/>
              <a:t> </a:t>
            </a:r>
            <a:r>
              <a:rPr lang="ru-RU" sz="2800" dirty="0" err="1"/>
              <a:t>қўллар</a:t>
            </a:r>
            <a:r>
              <a:rPr lang="ru-RU" sz="2800" dirty="0"/>
              <a:t> </a:t>
            </a:r>
            <a:r>
              <a:rPr lang="ru-RU" sz="2800" dirty="0" err="1"/>
              <a:t>парези</a:t>
            </a:r>
            <a:r>
              <a:rPr lang="ru-RU" sz="2800" dirty="0"/>
              <a:t> </a:t>
            </a:r>
            <a:r>
              <a:rPr lang="ru-RU" sz="2800" dirty="0" err="1"/>
              <a:t>ва</a:t>
            </a:r>
            <a:r>
              <a:rPr lang="ru-RU" sz="2800" dirty="0"/>
              <a:t> </a:t>
            </a:r>
            <a:r>
              <a:rPr lang="ru-RU" sz="2800" dirty="0" err="1"/>
              <a:t>фалажи</a:t>
            </a:r>
            <a:r>
              <a:rPr lang="ru-RU" sz="2800" dirty="0"/>
              <a:t> (</a:t>
            </a:r>
            <a:r>
              <a:rPr lang="ru-RU" sz="2800" dirty="0" err="1"/>
              <a:t>шоллиги</a:t>
            </a:r>
            <a:r>
              <a:rPr lang="ru-RU" sz="2800" dirty="0"/>
              <a:t>), </a:t>
            </a:r>
            <a:endParaRPr lang="ru-RU" sz="2800" dirty="0" smtClean="0"/>
          </a:p>
          <a:p>
            <a:r>
              <a:rPr lang="ru-RU" sz="2800" dirty="0" smtClean="0"/>
              <a:t>астазия-абазия – тура </a:t>
            </a:r>
            <a:r>
              <a:rPr lang="ru-RU" sz="2800" dirty="0" err="1" smtClean="0"/>
              <a:t>олмаслик</a:t>
            </a:r>
            <a:r>
              <a:rPr lang="ru-RU" sz="2800" dirty="0" smtClean="0"/>
              <a:t> </a:t>
            </a:r>
            <a:r>
              <a:rPr lang="ru-RU" sz="2800" dirty="0" err="1" smtClean="0"/>
              <a:t>ва</a:t>
            </a:r>
            <a:r>
              <a:rPr lang="ru-RU" sz="2800" dirty="0" smtClean="0"/>
              <a:t> юра </a:t>
            </a:r>
            <a:r>
              <a:rPr lang="ru-RU" sz="2800" dirty="0" err="1" smtClean="0"/>
              <a:t>олмаслик</a:t>
            </a:r>
            <a:r>
              <a:rPr lang="ru-RU" sz="2800" dirty="0" smtClean="0"/>
              <a:t>, </a:t>
            </a:r>
            <a:r>
              <a:rPr lang="ru-RU" sz="2800" dirty="0" err="1"/>
              <a:t>ётган</a:t>
            </a:r>
            <a:r>
              <a:rPr lang="ru-RU" sz="2800" dirty="0"/>
              <a:t> </a:t>
            </a:r>
            <a:r>
              <a:rPr lang="ru-RU" sz="2800" dirty="0" err="1"/>
              <a:t>жойида</a:t>
            </a:r>
            <a:r>
              <a:rPr lang="ru-RU" sz="2800" dirty="0"/>
              <a:t> </a:t>
            </a:r>
            <a:r>
              <a:rPr lang="ru-RU" sz="2800" dirty="0" err="1"/>
              <a:t>фаол</a:t>
            </a:r>
            <a:r>
              <a:rPr lang="ru-RU" sz="2800" dirty="0"/>
              <a:t> </a:t>
            </a:r>
            <a:r>
              <a:rPr lang="ru-RU" sz="2800" dirty="0" err="1"/>
              <a:t>ва</a:t>
            </a:r>
            <a:r>
              <a:rPr lang="ru-RU" sz="2800" dirty="0"/>
              <a:t> пассив </a:t>
            </a:r>
            <a:r>
              <a:rPr lang="ru-RU" sz="2800" dirty="0" err="1"/>
              <a:t>ҳаракат</a:t>
            </a:r>
            <a:r>
              <a:rPr lang="ru-RU" sz="2800" dirty="0"/>
              <a:t> </a:t>
            </a:r>
            <a:r>
              <a:rPr lang="ru-RU" sz="2800" dirty="0" err="1"/>
              <a:t>қила</a:t>
            </a:r>
            <a:r>
              <a:rPr lang="ru-RU" sz="2800" dirty="0"/>
              <a:t> </a:t>
            </a:r>
            <a:r>
              <a:rPr lang="ru-RU" sz="2800" dirty="0" err="1"/>
              <a:t>олгани</a:t>
            </a:r>
            <a:r>
              <a:rPr lang="ru-RU" sz="2800" dirty="0"/>
              <a:t> </a:t>
            </a:r>
            <a:r>
              <a:rPr lang="ru-RU" sz="2800" dirty="0" err="1"/>
              <a:t>ҳолда</a:t>
            </a:r>
            <a:r>
              <a:rPr lang="ru-RU" sz="2800" dirty="0"/>
              <a:t> </a:t>
            </a:r>
            <a:r>
              <a:rPr lang="ru-RU" sz="2800" dirty="0" err="1"/>
              <a:t>туриб</a:t>
            </a:r>
            <a:r>
              <a:rPr lang="ru-RU" sz="2800" dirty="0"/>
              <a:t> юра </a:t>
            </a:r>
            <a:r>
              <a:rPr lang="ru-RU" sz="2800" dirty="0" err="1"/>
              <a:t>олмаслиги</a:t>
            </a:r>
            <a:r>
              <a:rPr lang="ru-RU" sz="2800" dirty="0"/>
              <a:t> </a:t>
            </a:r>
            <a:r>
              <a:rPr lang="ru-RU" sz="2800" dirty="0" err="1" smtClean="0"/>
              <a:t>каби</a:t>
            </a:r>
            <a:r>
              <a:rPr lang="ru-RU" sz="2800" dirty="0"/>
              <a:t> </a:t>
            </a:r>
            <a:r>
              <a:rPr lang="ru-RU" sz="2800" dirty="0" err="1" smtClean="0"/>
              <a:t>кўринишларда</a:t>
            </a:r>
            <a:r>
              <a:rPr lang="ru-RU" sz="2800" dirty="0" smtClean="0"/>
              <a:t> </a:t>
            </a:r>
            <a:r>
              <a:rPr lang="ru-RU" sz="2800" dirty="0" err="1"/>
              <a:t>бўлади</a:t>
            </a:r>
            <a:r>
              <a:rPr lang="ru-RU" sz="2800" dirty="0"/>
              <a:t>. </a:t>
            </a:r>
            <a:endParaRPr lang="ru-RU" sz="28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600" i="1" dirty="0" err="1" smtClean="0">
                <a:solidFill>
                  <a:srgbClr val="FF0000"/>
                </a:solidFill>
              </a:rPr>
              <a:t>Неврознинг</a:t>
            </a:r>
            <a:r>
              <a:rPr lang="ru-RU" sz="3600" i="1" dirty="0" smtClean="0">
                <a:solidFill>
                  <a:srgbClr val="FF0000"/>
                </a:solidFill>
              </a:rPr>
              <a:t> </a:t>
            </a:r>
            <a:r>
              <a:rPr lang="ru-RU" sz="3600" i="1" dirty="0" err="1" smtClean="0">
                <a:solidFill>
                  <a:srgbClr val="FF0000"/>
                </a:solidFill>
              </a:rPr>
              <a:t>кечиши</a:t>
            </a:r>
            <a:endParaRPr lang="ru-RU" sz="3600" i="1" dirty="0">
              <a:solidFill>
                <a:srgbClr val="FF0000"/>
              </a:solidFill>
            </a:endParaRPr>
          </a:p>
        </p:txBody>
      </p:sp>
    </p:spTree>
    <p:extLst>
      <p:ext uri="{BB962C8B-B14F-4D97-AF65-F5344CB8AC3E}">
        <p14:creationId xmlns:p14="http://schemas.microsoft.com/office/powerpoint/2010/main" val="957481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268760"/>
            <a:ext cx="8229600" cy="4900000"/>
          </a:xfrm>
        </p:spPr>
        <p:txBody>
          <a:bodyPr>
            <a:noAutofit/>
          </a:bodyPr>
          <a:lstStyle/>
          <a:p>
            <a:pPr marL="109728" indent="0">
              <a:buNone/>
            </a:pPr>
            <a:r>
              <a:rPr lang="ru-RU" sz="3200" b="1" dirty="0" err="1" smtClean="0">
                <a:solidFill>
                  <a:srgbClr val="00B050"/>
                </a:solidFill>
              </a:rPr>
              <a:t>Сезги</a:t>
            </a:r>
            <a:r>
              <a:rPr lang="ru-RU" sz="3200" b="1" dirty="0" smtClean="0">
                <a:solidFill>
                  <a:srgbClr val="00B050"/>
                </a:solidFill>
              </a:rPr>
              <a:t> </a:t>
            </a:r>
            <a:r>
              <a:rPr lang="ru-RU" sz="3200" b="1" dirty="0" err="1" smtClean="0">
                <a:solidFill>
                  <a:srgbClr val="00B050"/>
                </a:solidFill>
              </a:rPr>
              <a:t>бузилишлари</a:t>
            </a:r>
            <a:r>
              <a:rPr lang="ru-RU" sz="3200" b="1" dirty="0" smtClean="0">
                <a:solidFill>
                  <a:srgbClr val="00B050"/>
                </a:solidFill>
              </a:rPr>
              <a:t>: </a:t>
            </a:r>
          </a:p>
          <a:p>
            <a:r>
              <a:rPr lang="ru-RU" sz="3200" dirty="0" smtClean="0"/>
              <a:t>анестезия</a:t>
            </a:r>
            <a:r>
              <a:rPr lang="ru-RU" sz="3200" dirty="0"/>
              <a:t>, </a:t>
            </a:r>
            <a:r>
              <a:rPr lang="ru-RU" sz="3200" dirty="0" err="1" smtClean="0"/>
              <a:t>гипостезия</a:t>
            </a:r>
            <a:r>
              <a:rPr lang="ru-RU" sz="3200" dirty="0"/>
              <a:t>, </a:t>
            </a:r>
            <a:r>
              <a:rPr lang="ru-RU" sz="3200" dirty="0" smtClean="0"/>
              <a:t>гиперестезия</a:t>
            </a:r>
            <a:r>
              <a:rPr lang="ru-RU" sz="3200" dirty="0"/>
              <a:t>, </a:t>
            </a:r>
            <a:endParaRPr lang="ru-RU" sz="3200" dirty="0" smtClean="0"/>
          </a:p>
          <a:p>
            <a:r>
              <a:rPr lang="ru-RU" sz="3200" dirty="0" err="1" smtClean="0"/>
              <a:t>дизестезия</a:t>
            </a:r>
            <a:r>
              <a:rPr lang="ru-RU" sz="3200" dirty="0" smtClean="0"/>
              <a:t>,</a:t>
            </a:r>
          </a:p>
          <a:p>
            <a:r>
              <a:rPr lang="ru-RU" sz="3200" dirty="0" err="1" smtClean="0"/>
              <a:t>турли</a:t>
            </a:r>
            <a:r>
              <a:rPr lang="ru-RU" sz="3200" dirty="0" smtClean="0"/>
              <a:t> </a:t>
            </a:r>
            <a:r>
              <a:rPr lang="ru-RU" sz="3200" dirty="0" err="1"/>
              <a:t>аъзоларда</a:t>
            </a:r>
            <a:r>
              <a:rPr lang="ru-RU" sz="3200" dirty="0"/>
              <a:t> </a:t>
            </a:r>
            <a:r>
              <a:rPr lang="ru-RU" sz="3200" dirty="0" err="1"/>
              <a:t>оғриқ</a:t>
            </a:r>
            <a:r>
              <a:rPr lang="ru-RU" sz="3200" dirty="0"/>
              <a:t> </a:t>
            </a:r>
            <a:r>
              <a:rPr lang="ru-RU" sz="3200" dirty="0" err="1"/>
              <a:t>сезгиси</a:t>
            </a:r>
            <a:r>
              <a:rPr lang="ru-RU" sz="3200" dirty="0"/>
              <a:t> </a:t>
            </a:r>
            <a:r>
              <a:rPr lang="ru-RU" sz="3200" dirty="0" err="1"/>
              <a:t>билан</a:t>
            </a:r>
            <a:r>
              <a:rPr lang="ru-RU" sz="3200" dirty="0"/>
              <a:t> (истерик </a:t>
            </a:r>
            <a:r>
              <a:rPr lang="ru-RU" sz="3200" dirty="0" err="1"/>
              <a:t>элчилар</a:t>
            </a:r>
            <a:r>
              <a:rPr lang="ru-RU" sz="3200" dirty="0" smtClean="0"/>
              <a:t>) (</a:t>
            </a:r>
            <a:r>
              <a:rPr lang="ru-RU" sz="3200" dirty="0" err="1" smtClean="0"/>
              <a:t>кардиальгиия</a:t>
            </a:r>
            <a:r>
              <a:rPr lang="ru-RU" sz="3200" dirty="0" smtClean="0"/>
              <a:t>, </a:t>
            </a:r>
            <a:r>
              <a:rPr lang="ru-RU" sz="3200" dirty="0" err="1" smtClean="0"/>
              <a:t>абдоминальгия</a:t>
            </a:r>
            <a:r>
              <a:rPr lang="ru-RU" sz="3200" dirty="0" smtClean="0"/>
              <a:t>, </a:t>
            </a:r>
            <a:r>
              <a:rPr lang="ru-RU" sz="3200" dirty="0" err="1" smtClean="0"/>
              <a:t>цефальгия</a:t>
            </a:r>
            <a:r>
              <a:rPr lang="ru-RU" sz="3200" dirty="0" smtClean="0"/>
              <a:t> </a:t>
            </a:r>
            <a:r>
              <a:rPr lang="ru-RU" sz="3200" dirty="0" err="1" smtClean="0"/>
              <a:t>ва</a:t>
            </a:r>
            <a:r>
              <a:rPr lang="ru-RU" sz="3200" dirty="0" smtClean="0"/>
              <a:t> </a:t>
            </a:r>
            <a:r>
              <a:rPr lang="ru-RU" sz="3200" dirty="0" err="1" smtClean="0"/>
              <a:t>б.қ</a:t>
            </a:r>
            <a:r>
              <a:rPr lang="ru-RU" sz="3200" dirty="0" smtClean="0"/>
              <a:t>.),</a:t>
            </a:r>
          </a:p>
          <a:p>
            <a:r>
              <a:rPr lang="ru-RU" sz="3200" dirty="0" smtClean="0"/>
              <a:t> истерик карлик </a:t>
            </a:r>
            <a:r>
              <a:rPr lang="ru-RU" sz="3200" dirty="0" err="1" smtClean="0"/>
              <a:t>ва</a:t>
            </a:r>
            <a:r>
              <a:rPr lang="ru-RU" sz="3200" dirty="0" smtClean="0"/>
              <a:t> </a:t>
            </a:r>
            <a:r>
              <a:rPr lang="ru-RU" sz="3200" dirty="0" err="1" smtClean="0"/>
              <a:t>кўрлик</a:t>
            </a:r>
            <a:r>
              <a:rPr lang="ru-RU" sz="3200" dirty="0" smtClean="0"/>
              <a:t> </a:t>
            </a:r>
            <a:r>
              <a:rPr lang="ru-RU" sz="3200" dirty="0" err="1" smtClean="0"/>
              <a:t>каби</a:t>
            </a:r>
            <a:r>
              <a:rPr lang="ru-RU" sz="3200" dirty="0" smtClean="0"/>
              <a:t> </a:t>
            </a:r>
            <a:r>
              <a:rPr lang="ru-RU" sz="3200" dirty="0" err="1" smtClean="0"/>
              <a:t>кўринишларда</a:t>
            </a:r>
            <a:r>
              <a:rPr lang="ru-RU" sz="3200" dirty="0" smtClean="0"/>
              <a:t> </a:t>
            </a:r>
            <a:r>
              <a:rPr lang="ru-RU" sz="3200" dirty="0" err="1" smtClean="0"/>
              <a:t>бўлади</a:t>
            </a:r>
            <a:endParaRPr lang="ru-RU" sz="32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600" i="1" dirty="0" err="1" smtClean="0">
                <a:solidFill>
                  <a:srgbClr val="FF0000"/>
                </a:solidFill>
              </a:rPr>
              <a:t>Неврознинг</a:t>
            </a:r>
            <a:r>
              <a:rPr lang="ru-RU" sz="3600" i="1" dirty="0" smtClean="0">
                <a:solidFill>
                  <a:srgbClr val="FF0000"/>
                </a:solidFill>
              </a:rPr>
              <a:t> </a:t>
            </a:r>
            <a:r>
              <a:rPr lang="ru-RU" sz="3600" i="1" dirty="0" err="1" smtClean="0">
                <a:solidFill>
                  <a:srgbClr val="FF0000"/>
                </a:solidFill>
              </a:rPr>
              <a:t>кечиши</a:t>
            </a:r>
            <a:endParaRPr lang="ru-RU" sz="3600" i="1" dirty="0">
              <a:solidFill>
                <a:srgbClr val="FF0000"/>
              </a:solidFill>
            </a:endParaRPr>
          </a:p>
        </p:txBody>
      </p:sp>
    </p:spTree>
    <p:extLst>
      <p:ext uri="{BB962C8B-B14F-4D97-AF65-F5344CB8AC3E}">
        <p14:creationId xmlns:p14="http://schemas.microsoft.com/office/powerpoint/2010/main" val="2491864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124744"/>
            <a:ext cx="8229600" cy="4900000"/>
          </a:xfrm>
        </p:spPr>
        <p:txBody>
          <a:bodyPr>
            <a:noAutofit/>
          </a:bodyPr>
          <a:lstStyle/>
          <a:p>
            <a:pPr marL="109728" indent="0">
              <a:buNone/>
            </a:pPr>
            <a:r>
              <a:rPr lang="ru-RU" sz="3200" b="1" dirty="0" err="1" smtClean="0">
                <a:solidFill>
                  <a:srgbClr val="00B050"/>
                </a:solidFill>
              </a:rPr>
              <a:t>Сомато</a:t>
            </a:r>
            <a:r>
              <a:rPr lang="en-US" sz="3200" b="1" dirty="0" smtClean="0">
                <a:solidFill>
                  <a:srgbClr val="00B050"/>
                </a:solidFill>
              </a:rPr>
              <a:t>-</a:t>
            </a:r>
            <a:r>
              <a:rPr lang="uz-Cyrl-UZ" sz="3200" b="1" dirty="0" smtClean="0">
                <a:solidFill>
                  <a:srgbClr val="00B050"/>
                </a:solidFill>
              </a:rPr>
              <a:t>вегетатив</a:t>
            </a:r>
            <a:r>
              <a:rPr lang="ru-RU" sz="3200" b="1" dirty="0" smtClean="0">
                <a:solidFill>
                  <a:srgbClr val="00B050"/>
                </a:solidFill>
              </a:rPr>
              <a:t> </a:t>
            </a:r>
            <a:r>
              <a:rPr lang="ru-RU" sz="3200" b="1" dirty="0" err="1" smtClean="0">
                <a:solidFill>
                  <a:srgbClr val="00B050"/>
                </a:solidFill>
              </a:rPr>
              <a:t>бузилишлар</a:t>
            </a:r>
            <a:r>
              <a:rPr lang="ru-RU" sz="3200" b="1" dirty="0" smtClean="0">
                <a:solidFill>
                  <a:srgbClr val="00B050"/>
                </a:solidFill>
              </a:rPr>
              <a:t>: </a:t>
            </a:r>
          </a:p>
          <a:p>
            <a:r>
              <a:rPr lang="ru-RU" sz="3200" dirty="0" err="1" smtClean="0"/>
              <a:t>ич</a:t>
            </a:r>
            <a:r>
              <a:rPr lang="ru-RU" sz="3200" dirty="0" smtClean="0"/>
              <a:t> </a:t>
            </a:r>
            <a:r>
              <a:rPr lang="ru-RU" sz="3200" dirty="0" err="1" smtClean="0"/>
              <a:t>суриши</a:t>
            </a:r>
            <a:r>
              <a:rPr lang="ru-RU" sz="3200" dirty="0"/>
              <a:t>, </a:t>
            </a:r>
            <a:r>
              <a:rPr lang="ru-RU" sz="3200" dirty="0" err="1" smtClean="0"/>
              <a:t>қабзият</a:t>
            </a:r>
            <a:r>
              <a:rPr lang="ru-RU" sz="3200" dirty="0" smtClean="0"/>
              <a:t>, </a:t>
            </a:r>
            <a:r>
              <a:rPr lang="ru-RU" sz="3200" dirty="0" err="1" smtClean="0"/>
              <a:t>қусиш</a:t>
            </a:r>
            <a:r>
              <a:rPr lang="ru-RU" sz="3200" dirty="0" smtClean="0"/>
              <a:t>, метеоризм,</a:t>
            </a:r>
          </a:p>
          <a:p>
            <a:r>
              <a:rPr lang="ru-RU" sz="3200" dirty="0" err="1" smtClean="0"/>
              <a:t>юрак</a:t>
            </a:r>
            <a:r>
              <a:rPr lang="ru-RU" sz="3200" dirty="0" smtClean="0"/>
              <a:t> </a:t>
            </a:r>
            <a:r>
              <a:rPr lang="ru-RU" sz="3200" dirty="0" err="1"/>
              <a:t>соҳасида</a:t>
            </a:r>
            <a:r>
              <a:rPr lang="ru-RU" sz="3200" dirty="0"/>
              <a:t> </a:t>
            </a:r>
            <a:r>
              <a:rPr lang="ru-RU" sz="3200" dirty="0" err="1" smtClean="0"/>
              <a:t>оғриқ</a:t>
            </a:r>
            <a:r>
              <a:rPr lang="ru-RU" sz="3200" dirty="0" smtClean="0"/>
              <a:t>, </a:t>
            </a:r>
            <a:r>
              <a:rPr lang="ru-RU" sz="3200" dirty="0" err="1"/>
              <a:t>юраги</a:t>
            </a:r>
            <a:r>
              <a:rPr lang="ru-RU" sz="3200" dirty="0"/>
              <a:t> </a:t>
            </a:r>
            <a:r>
              <a:rPr lang="ru-RU" sz="3200" dirty="0" err="1"/>
              <a:t>уриб</a:t>
            </a:r>
            <a:r>
              <a:rPr lang="ru-RU" sz="3200" dirty="0"/>
              <a:t> </a:t>
            </a:r>
            <a:r>
              <a:rPr lang="ru-RU" sz="3200" dirty="0" err="1" smtClean="0"/>
              <a:t>кетиши</a:t>
            </a:r>
            <a:r>
              <a:rPr lang="ru-RU" sz="3200" dirty="0" smtClean="0"/>
              <a:t>, </a:t>
            </a:r>
          </a:p>
          <a:p>
            <a:r>
              <a:rPr lang="ru-RU" sz="3200" dirty="0" smtClean="0"/>
              <a:t>бош </a:t>
            </a:r>
            <a:r>
              <a:rPr lang="ru-RU" sz="3200" dirty="0" err="1" smtClean="0"/>
              <a:t>айланиши</a:t>
            </a:r>
            <a:r>
              <a:rPr lang="ru-RU" sz="3200" dirty="0" smtClean="0"/>
              <a:t>, </a:t>
            </a:r>
            <a:r>
              <a:rPr lang="ru-RU" sz="3200" dirty="0" err="1" smtClean="0"/>
              <a:t>оғриши</a:t>
            </a:r>
            <a:r>
              <a:rPr lang="ru-RU" sz="3200" dirty="0" smtClean="0"/>
              <a:t>, </a:t>
            </a:r>
          </a:p>
          <a:p>
            <a:r>
              <a:rPr lang="ru-RU" sz="3200" dirty="0" err="1" smtClean="0"/>
              <a:t>терининг</a:t>
            </a:r>
            <a:r>
              <a:rPr lang="ru-RU" sz="3200" dirty="0" smtClean="0"/>
              <a:t> </a:t>
            </a:r>
            <a:r>
              <a:rPr lang="ru-RU" sz="3200" dirty="0" err="1"/>
              <a:t>оқариши</a:t>
            </a:r>
            <a:r>
              <a:rPr lang="ru-RU" sz="3200" dirty="0"/>
              <a:t> </a:t>
            </a:r>
            <a:r>
              <a:rPr lang="ru-RU" sz="3200" dirty="0" err="1"/>
              <a:t>ёки</a:t>
            </a:r>
            <a:r>
              <a:rPr lang="ru-RU" sz="3200" dirty="0"/>
              <a:t> </a:t>
            </a:r>
            <a:r>
              <a:rPr lang="ru-RU" sz="3200" dirty="0" err="1" smtClean="0"/>
              <a:t>қизариши</a:t>
            </a:r>
            <a:endParaRPr lang="ru-RU" sz="3200" dirty="0" smtClean="0"/>
          </a:p>
          <a:p>
            <a:r>
              <a:rPr lang="ru-RU" sz="3200" dirty="0"/>
              <a:t>а</a:t>
            </a:r>
            <a:r>
              <a:rPr lang="ru-RU" sz="3200" dirty="0" smtClean="0"/>
              <a:t>норексия, булимия,</a:t>
            </a:r>
          </a:p>
          <a:p>
            <a:r>
              <a:rPr lang="ru-RU" sz="3200" dirty="0" err="1" smtClean="0"/>
              <a:t>ҳарсиллаш</a:t>
            </a:r>
            <a:r>
              <a:rPr lang="ru-RU" sz="3200" dirty="0" smtClean="0"/>
              <a:t>, </a:t>
            </a:r>
            <a:r>
              <a:rPr lang="ru-RU" sz="3200" dirty="0" err="1" smtClean="0"/>
              <a:t>бўғилиш</a:t>
            </a:r>
            <a:r>
              <a:rPr lang="ru-RU" sz="3200" dirty="0" smtClean="0"/>
              <a:t> </a:t>
            </a:r>
            <a:r>
              <a:rPr lang="ru-RU" sz="3200" dirty="0" err="1" smtClean="0"/>
              <a:t>кабилар</a:t>
            </a:r>
            <a:r>
              <a:rPr lang="ru-RU" sz="3200" dirty="0" smtClean="0"/>
              <a:t> </a:t>
            </a:r>
            <a:r>
              <a:rPr lang="ru-RU" sz="3200" dirty="0" err="1" smtClean="0"/>
              <a:t>билан</a:t>
            </a:r>
            <a:r>
              <a:rPr lang="ru-RU" sz="3200" dirty="0" smtClean="0"/>
              <a:t> </a:t>
            </a:r>
            <a:r>
              <a:rPr lang="ru-RU" sz="3200" dirty="0" err="1" smtClean="0"/>
              <a:t>намоён</a:t>
            </a:r>
            <a:r>
              <a:rPr lang="ru-RU" sz="3200" dirty="0" smtClean="0"/>
              <a:t> </a:t>
            </a:r>
            <a:r>
              <a:rPr lang="ru-RU" sz="3200" dirty="0" err="1" smtClean="0"/>
              <a:t>бўлади</a:t>
            </a:r>
            <a:r>
              <a:rPr lang="ru-RU" sz="3200" dirty="0" smtClean="0"/>
              <a:t> </a:t>
            </a:r>
            <a:endParaRPr lang="ru-RU" sz="32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600" i="1" dirty="0" err="1">
                <a:solidFill>
                  <a:srgbClr val="FF0000"/>
                </a:solidFill>
              </a:rPr>
              <a:t>Неврознинг</a:t>
            </a:r>
            <a:r>
              <a:rPr lang="ru-RU" sz="3600" i="1" dirty="0">
                <a:solidFill>
                  <a:srgbClr val="FF0000"/>
                </a:solidFill>
              </a:rPr>
              <a:t> </a:t>
            </a:r>
            <a:r>
              <a:rPr lang="ru-RU" sz="3600" i="1" dirty="0" err="1">
                <a:solidFill>
                  <a:srgbClr val="FF0000"/>
                </a:solidFill>
              </a:rPr>
              <a:t>кечиши</a:t>
            </a:r>
            <a:endParaRPr lang="ru-RU" sz="3600" dirty="0">
              <a:solidFill>
                <a:srgbClr val="FF0000"/>
              </a:solidFill>
            </a:endParaRPr>
          </a:p>
        </p:txBody>
      </p:sp>
    </p:spTree>
    <p:extLst>
      <p:ext uri="{BB962C8B-B14F-4D97-AF65-F5344CB8AC3E}">
        <p14:creationId xmlns:p14="http://schemas.microsoft.com/office/powerpoint/2010/main" val="943923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4900000"/>
          </a:xfrm>
        </p:spPr>
        <p:txBody>
          <a:bodyPr>
            <a:noAutofit/>
          </a:bodyPr>
          <a:lstStyle/>
          <a:p>
            <a:pPr marL="109728" indent="0" algn="just">
              <a:buNone/>
            </a:pPr>
            <a:r>
              <a:rPr lang="ru-RU" sz="3200" dirty="0" err="1" smtClean="0"/>
              <a:t>Неврозларнинг</a:t>
            </a:r>
            <a:r>
              <a:rPr lang="ru-RU" sz="3200" dirty="0" smtClean="0"/>
              <a:t> 3 та тури фар</a:t>
            </a:r>
            <a:r>
              <a:rPr lang="uz-Cyrl-UZ" sz="3200" dirty="0" smtClean="0"/>
              <a:t>қланади:</a:t>
            </a:r>
          </a:p>
          <a:p>
            <a:pPr marL="109728" indent="0" algn="just">
              <a:buNone/>
            </a:pPr>
            <a:endParaRPr lang="uz-Cyrl-UZ" sz="3200" dirty="0"/>
          </a:p>
          <a:p>
            <a:pPr algn="just">
              <a:buFont typeface="Wingdings" panose="05000000000000000000" pitchFamily="2" charset="2"/>
              <a:buChar char="Ø"/>
            </a:pPr>
            <a:r>
              <a:rPr lang="uz-Cyrl-UZ" sz="3200" b="1" dirty="0" smtClean="0">
                <a:solidFill>
                  <a:srgbClr val="00B050"/>
                </a:solidFill>
              </a:rPr>
              <a:t>Неврастения</a:t>
            </a:r>
          </a:p>
          <a:p>
            <a:pPr algn="just">
              <a:buFont typeface="Wingdings" panose="05000000000000000000" pitchFamily="2" charset="2"/>
              <a:buChar char="Ø"/>
            </a:pPr>
            <a:endParaRPr lang="uz-Cyrl-UZ" sz="3200" b="1" dirty="0">
              <a:solidFill>
                <a:srgbClr val="00B050"/>
              </a:solidFill>
            </a:endParaRPr>
          </a:p>
          <a:p>
            <a:pPr algn="just">
              <a:buFont typeface="Wingdings" panose="05000000000000000000" pitchFamily="2" charset="2"/>
              <a:buChar char="Ø"/>
            </a:pPr>
            <a:r>
              <a:rPr lang="uz-Cyrl-UZ" sz="3200" b="1" dirty="0" smtClean="0">
                <a:solidFill>
                  <a:srgbClr val="00B050"/>
                </a:solidFill>
              </a:rPr>
              <a:t>Истерия </a:t>
            </a:r>
          </a:p>
          <a:p>
            <a:pPr algn="just">
              <a:buFont typeface="Wingdings" panose="05000000000000000000" pitchFamily="2" charset="2"/>
              <a:buChar char="Ø"/>
            </a:pPr>
            <a:endParaRPr lang="uz-Cyrl-UZ" sz="3200" b="1" dirty="0">
              <a:solidFill>
                <a:srgbClr val="00B050"/>
              </a:solidFill>
            </a:endParaRPr>
          </a:p>
          <a:p>
            <a:pPr algn="just">
              <a:buFont typeface="Wingdings" panose="05000000000000000000" pitchFamily="2" charset="2"/>
              <a:buChar char="Ø"/>
            </a:pPr>
            <a:r>
              <a:rPr lang="uz-Cyrl-UZ" sz="3200" b="1" dirty="0" smtClean="0">
                <a:solidFill>
                  <a:srgbClr val="00B050"/>
                </a:solidFill>
              </a:rPr>
              <a:t>Миядан кетмайдиган фикрлар</a:t>
            </a:r>
            <a:endParaRPr lang="ru-RU" sz="32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600" i="1" dirty="0" smtClean="0">
                <a:solidFill>
                  <a:srgbClr val="FF0000"/>
                </a:solidFill>
              </a:rPr>
              <a:t>Невроз </a:t>
            </a:r>
            <a:r>
              <a:rPr lang="ru-RU" sz="3600" i="1" dirty="0" err="1" smtClean="0">
                <a:solidFill>
                  <a:srgbClr val="FF0000"/>
                </a:solidFill>
              </a:rPr>
              <a:t>турлари</a:t>
            </a:r>
            <a:endParaRPr lang="ru-RU" sz="3600" i="1" dirty="0">
              <a:solidFill>
                <a:srgbClr val="FF0000"/>
              </a:solidFill>
            </a:endParaRPr>
          </a:p>
        </p:txBody>
      </p:sp>
    </p:spTree>
    <p:extLst>
      <p:ext uri="{BB962C8B-B14F-4D97-AF65-F5344CB8AC3E}">
        <p14:creationId xmlns:p14="http://schemas.microsoft.com/office/powerpoint/2010/main" val="1270958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196752"/>
            <a:ext cx="8229600" cy="4900000"/>
          </a:xfrm>
        </p:spPr>
        <p:txBody>
          <a:bodyPr>
            <a:noAutofit/>
          </a:bodyPr>
          <a:lstStyle/>
          <a:p>
            <a:pPr marL="109728" indent="0" algn="just">
              <a:buNone/>
            </a:pPr>
            <a:r>
              <a:rPr lang="ru-RU" sz="2800" dirty="0" err="1" smtClean="0"/>
              <a:t>Неврозларнинг</a:t>
            </a:r>
            <a:r>
              <a:rPr lang="ru-RU" sz="2800" dirty="0" smtClean="0"/>
              <a:t> </a:t>
            </a:r>
            <a:r>
              <a:rPr lang="ru-RU" sz="2800" dirty="0" err="1"/>
              <a:t>алоҳида</a:t>
            </a:r>
            <a:r>
              <a:rPr lang="ru-RU" sz="2800" dirty="0"/>
              <a:t> </a:t>
            </a:r>
            <a:r>
              <a:rPr lang="ru-RU" sz="2800" dirty="0" err="1"/>
              <a:t>турларини</a:t>
            </a:r>
            <a:r>
              <a:rPr lang="ru-RU" sz="2800" dirty="0"/>
              <a:t> </a:t>
            </a:r>
            <a:r>
              <a:rPr lang="ru-RU" sz="2800" dirty="0" err="1"/>
              <a:t>ажратиш</a:t>
            </a:r>
            <a:r>
              <a:rPr lang="ru-RU" sz="2800" dirty="0"/>
              <a:t> </a:t>
            </a:r>
            <a:r>
              <a:rPr lang="ru-RU" sz="2800" dirty="0" smtClean="0"/>
              <a:t>И</a:t>
            </a:r>
            <a:r>
              <a:rPr lang="ru-RU" sz="2800" dirty="0"/>
              <a:t>. П. Павлов </a:t>
            </a:r>
            <a:r>
              <a:rPr lang="ru-RU" sz="2800" dirty="0" err="1"/>
              <a:t>таълимотига</a:t>
            </a:r>
            <a:r>
              <a:rPr lang="ru-RU" sz="2800" dirty="0"/>
              <a:t> </a:t>
            </a:r>
            <a:r>
              <a:rPr lang="ru-RU" sz="2800" dirty="0" err="1"/>
              <a:t>биноан</a:t>
            </a:r>
            <a:r>
              <a:rPr lang="ru-RU" sz="2800" dirty="0"/>
              <a:t> </a:t>
            </a:r>
            <a:r>
              <a:rPr lang="ru-RU" sz="2800" dirty="0" err="1"/>
              <a:t>қуйидагича</a:t>
            </a:r>
            <a:r>
              <a:rPr lang="ru-RU" sz="2800" dirty="0"/>
              <a:t> </a:t>
            </a:r>
            <a:r>
              <a:rPr lang="ru-RU" sz="2800" dirty="0" err="1"/>
              <a:t>бўлади</a:t>
            </a:r>
            <a:r>
              <a:rPr lang="ru-RU" sz="2800" dirty="0"/>
              <a:t>: </a:t>
            </a:r>
            <a:endParaRPr lang="ru-RU" sz="2800" dirty="0" smtClean="0"/>
          </a:p>
          <a:p>
            <a:pPr algn="just"/>
            <a:r>
              <a:rPr lang="ru-RU" sz="2800" b="1" dirty="0" err="1" smtClean="0">
                <a:solidFill>
                  <a:srgbClr val="00B050"/>
                </a:solidFill>
              </a:rPr>
              <a:t>Шоиртабиат</a:t>
            </a:r>
            <a:r>
              <a:rPr lang="ru-RU" sz="2800" dirty="0" smtClean="0"/>
              <a:t> </a:t>
            </a:r>
            <a:r>
              <a:rPr lang="ru-RU" sz="2800" dirty="0" err="1" smtClean="0"/>
              <a:t>инсонларда</a:t>
            </a:r>
            <a:r>
              <a:rPr lang="ru-RU" sz="2800" dirty="0" smtClean="0"/>
              <a:t> </a:t>
            </a:r>
            <a:r>
              <a:rPr lang="en-US" sz="2800" dirty="0" smtClean="0"/>
              <a:t>- </a:t>
            </a:r>
            <a:r>
              <a:rPr lang="ru-RU" sz="2800" b="1" dirty="0" smtClean="0">
                <a:solidFill>
                  <a:srgbClr val="FF0000"/>
                </a:solidFill>
              </a:rPr>
              <a:t>истерия</a:t>
            </a:r>
            <a:r>
              <a:rPr lang="ru-RU" sz="2800" dirty="0" smtClean="0"/>
              <a:t>;</a:t>
            </a:r>
          </a:p>
          <a:p>
            <a:pPr marL="109728" indent="0" algn="just">
              <a:buNone/>
            </a:pPr>
            <a:endParaRPr lang="ru-RU" sz="2800" dirty="0" smtClean="0"/>
          </a:p>
          <a:p>
            <a:pPr algn="just"/>
            <a:r>
              <a:rPr lang="ru-RU" sz="2800" b="1" dirty="0" err="1" smtClean="0">
                <a:solidFill>
                  <a:srgbClr val="00B050"/>
                </a:solidFill>
              </a:rPr>
              <a:t>Фикрловчи</a:t>
            </a:r>
            <a:r>
              <a:rPr lang="ru-RU" sz="2800" dirty="0" smtClean="0"/>
              <a:t> </a:t>
            </a:r>
            <a:r>
              <a:rPr lang="ru-RU" sz="2800" dirty="0" err="1" smtClean="0"/>
              <a:t>инсонларда</a:t>
            </a:r>
            <a:r>
              <a:rPr lang="ru-RU" sz="2800" dirty="0" smtClean="0"/>
              <a:t> </a:t>
            </a:r>
            <a:r>
              <a:rPr lang="en-US" sz="2800" dirty="0" smtClean="0"/>
              <a:t>- </a:t>
            </a:r>
            <a:r>
              <a:rPr lang="ru-RU" sz="2800" b="1" dirty="0" err="1" smtClean="0">
                <a:solidFill>
                  <a:srgbClr val="FF0000"/>
                </a:solidFill>
              </a:rPr>
              <a:t>миядан</a:t>
            </a:r>
            <a:r>
              <a:rPr lang="ru-RU" sz="2800" b="1" dirty="0" smtClean="0">
                <a:solidFill>
                  <a:srgbClr val="FF0000"/>
                </a:solidFill>
              </a:rPr>
              <a:t> </a:t>
            </a:r>
            <a:r>
              <a:rPr lang="ru-RU" sz="2800" b="1" dirty="0" err="1" smtClean="0">
                <a:solidFill>
                  <a:srgbClr val="FF0000"/>
                </a:solidFill>
              </a:rPr>
              <a:t>кетмайдиган</a:t>
            </a:r>
            <a:r>
              <a:rPr lang="ru-RU" sz="2800" b="1" dirty="0" smtClean="0">
                <a:solidFill>
                  <a:srgbClr val="FF0000"/>
                </a:solidFill>
              </a:rPr>
              <a:t> </a:t>
            </a:r>
            <a:r>
              <a:rPr lang="ru-RU" sz="2800" b="1" dirty="0" err="1" smtClean="0">
                <a:solidFill>
                  <a:srgbClr val="FF0000"/>
                </a:solidFill>
              </a:rPr>
              <a:t>фикрлар</a:t>
            </a:r>
            <a:r>
              <a:rPr lang="ru-RU" sz="2800" dirty="0" smtClean="0"/>
              <a:t>;</a:t>
            </a:r>
          </a:p>
          <a:p>
            <a:pPr marL="109728" indent="0" algn="just">
              <a:buNone/>
            </a:pPr>
            <a:endParaRPr lang="ru-RU" sz="2800" dirty="0" smtClean="0"/>
          </a:p>
          <a:p>
            <a:pPr algn="just"/>
            <a:r>
              <a:rPr lang="ru-RU" sz="2800" b="1" dirty="0" smtClean="0">
                <a:solidFill>
                  <a:srgbClr val="00B050"/>
                </a:solidFill>
              </a:rPr>
              <a:t>Орали</a:t>
            </a:r>
            <a:r>
              <a:rPr lang="uz-Cyrl-UZ" sz="2800" b="1" dirty="0" smtClean="0">
                <a:solidFill>
                  <a:srgbClr val="00B050"/>
                </a:solidFill>
              </a:rPr>
              <a:t>қ табиатли </a:t>
            </a:r>
            <a:r>
              <a:rPr lang="uz-Cyrl-UZ" sz="2800" dirty="0" smtClean="0"/>
              <a:t>инсонларда </a:t>
            </a:r>
            <a:r>
              <a:rPr lang="en-US" sz="2800" dirty="0" smtClean="0"/>
              <a:t>- </a:t>
            </a:r>
            <a:r>
              <a:rPr lang="uz-Cyrl-UZ" sz="2800" b="1" dirty="0" smtClean="0">
                <a:solidFill>
                  <a:srgbClr val="FF0000"/>
                </a:solidFill>
              </a:rPr>
              <a:t>н</a:t>
            </a:r>
            <a:r>
              <a:rPr lang="ru-RU" sz="2800" b="1" dirty="0" err="1" smtClean="0">
                <a:solidFill>
                  <a:srgbClr val="FF0000"/>
                </a:solidFill>
              </a:rPr>
              <a:t>еврастения</a:t>
            </a:r>
            <a:r>
              <a:rPr lang="ru-RU" sz="2800" b="1" dirty="0" smtClean="0">
                <a:solidFill>
                  <a:srgbClr val="FF0000"/>
                </a:solidFill>
              </a:rPr>
              <a:t> </a:t>
            </a:r>
            <a:r>
              <a:rPr lang="ru-RU" sz="2800" dirty="0" err="1" smtClean="0"/>
              <a:t>кўпроқ</a:t>
            </a:r>
            <a:r>
              <a:rPr lang="ru-RU" sz="2800" dirty="0" smtClean="0"/>
              <a:t> </a:t>
            </a:r>
            <a:r>
              <a:rPr lang="ru-RU" sz="2800" dirty="0" err="1" smtClean="0"/>
              <a:t>учрайди</a:t>
            </a:r>
            <a:r>
              <a:rPr lang="ru-RU" sz="2800" dirty="0" smtClean="0"/>
              <a:t>.</a:t>
            </a:r>
          </a:p>
        </p:txBody>
      </p:sp>
      <p:sp>
        <p:nvSpPr>
          <p:cNvPr id="3" name="Заголовок 2"/>
          <p:cNvSpPr>
            <a:spLocks noGrp="1"/>
          </p:cNvSpPr>
          <p:nvPr>
            <p:ph type="title"/>
          </p:nvPr>
        </p:nvSpPr>
        <p:spPr/>
        <p:txBody>
          <a:bodyPr>
            <a:normAutofit/>
          </a:bodyPr>
          <a:lstStyle/>
          <a:p>
            <a:pPr algn="ctr"/>
            <a:r>
              <a:rPr lang="ru-RU" sz="3200" i="1" dirty="0" smtClean="0">
                <a:solidFill>
                  <a:srgbClr val="FF0000"/>
                </a:solidFill>
              </a:rPr>
              <a:t>НЕВРОЗ</a:t>
            </a:r>
            <a:endParaRPr lang="ru-RU" sz="3200" i="1" dirty="0">
              <a:solidFill>
                <a:srgbClr val="FF0000"/>
              </a:solidFill>
            </a:endParaRPr>
          </a:p>
        </p:txBody>
      </p:sp>
    </p:spTree>
    <p:extLst>
      <p:ext uri="{BB962C8B-B14F-4D97-AF65-F5344CB8AC3E}">
        <p14:creationId xmlns:p14="http://schemas.microsoft.com/office/powerpoint/2010/main" val="660528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196752"/>
            <a:ext cx="8280920" cy="2016224"/>
          </a:xfrm>
        </p:spPr>
        <p:txBody>
          <a:bodyPr>
            <a:noAutofit/>
          </a:bodyPr>
          <a:lstStyle/>
          <a:p>
            <a:pPr marL="109728" indent="0" algn="just">
              <a:buNone/>
            </a:pPr>
            <a:r>
              <a:rPr lang="ru-RU" sz="2400" b="1" i="1" dirty="0">
                <a:solidFill>
                  <a:srgbClr val="00B050"/>
                </a:solidFill>
              </a:rPr>
              <a:t>Н</a:t>
            </a:r>
            <a:r>
              <a:rPr lang="en-US" sz="2400" b="1" i="1" dirty="0">
                <a:solidFill>
                  <a:srgbClr val="00B050"/>
                </a:solidFill>
              </a:rPr>
              <a:t>e</a:t>
            </a:r>
            <a:r>
              <a:rPr lang="ru-RU" sz="2400" b="1" i="1" dirty="0" err="1">
                <a:solidFill>
                  <a:srgbClr val="00B050"/>
                </a:solidFill>
              </a:rPr>
              <a:t>враст</a:t>
            </a:r>
            <a:r>
              <a:rPr lang="en-US" sz="2400" b="1" i="1" dirty="0">
                <a:solidFill>
                  <a:srgbClr val="00B050"/>
                </a:solidFill>
              </a:rPr>
              <a:t>e</a:t>
            </a:r>
            <a:r>
              <a:rPr lang="ru-RU" sz="2400" b="1" i="1" dirty="0" err="1">
                <a:solidFill>
                  <a:srgbClr val="00B050"/>
                </a:solidFill>
              </a:rPr>
              <a:t>ния</a:t>
            </a:r>
            <a:r>
              <a:rPr lang="ru-RU" sz="2400" b="1" i="1" dirty="0">
                <a:solidFill>
                  <a:srgbClr val="00B050"/>
                </a:solidFill>
              </a:rPr>
              <a:t> </a:t>
            </a:r>
            <a:r>
              <a:rPr lang="ru-RU" sz="2400" dirty="0"/>
              <a:t>(</a:t>
            </a:r>
            <a:r>
              <a:rPr lang="ru-RU" sz="2400" dirty="0" err="1"/>
              <a:t>гр</a:t>
            </a:r>
            <a:r>
              <a:rPr lang="en-US" sz="2400" dirty="0"/>
              <a:t>e</a:t>
            </a:r>
            <a:r>
              <a:rPr lang="ru-RU" sz="2400" dirty="0" err="1"/>
              <a:t>кчадан</a:t>
            </a:r>
            <a:r>
              <a:rPr lang="ru-RU" sz="2400" dirty="0"/>
              <a:t> </a:t>
            </a:r>
            <a:r>
              <a:rPr lang="ru-RU" sz="2400" i="1" dirty="0"/>
              <a:t>«</a:t>
            </a:r>
            <a:r>
              <a:rPr lang="en-US" sz="2400" i="1" dirty="0"/>
              <a:t>neuron» </a:t>
            </a:r>
            <a:r>
              <a:rPr lang="en-US" sz="2400" dirty="0"/>
              <a:t>– </a:t>
            </a:r>
            <a:r>
              <a:rPr lang="ru-RU" sz="2400" dirty="0"/>
              <a:t>н</a:t>
            </a:r>
            <a:r>
              <a:rPr lang="en-US" sz="2400" dirty="0"/>
              <a:t>e</a:t>
            </a:r>
            <a:r>
              <a:rPr lang="ru-RU" sz="2400" dirty="0" err="1"/>
              <a:t>рв</a:t>
            </a:r>
            <a:r>
              <a:rPr lang="ru-RU" sz="2400" dirty="0"/>
              <a:t>, </a:t>
            </a:r>
            <a:r>
              <a:rPr lang="ru-RU" sz="2400" i="1" dirty="0"/>
              <a:t>«</a:t>
            </a:r>
            <a:r>
              <a:rPr lang="en-US" sz="2400" i="1" dirty="0" err="1"/>
              <a:t>astenia</a:t>
            </a:r>
            <a:r>
              <a:rPr lang="en-US" sz="2400" i="1" dirty="0"/>
              <a:t>» </a:t>
            </a:r>
            <a:r>
              <a:rPr lang="en-US" sz="2400" dirty="0"/>
              <a:t>– </a:t>
            </a:r>
            <a:r>
              <a:rPr lang="ru-RU" sz="2400" dirty="0" err="1"/>
              <a:t>заифлик</a:t>
            </a:r>
            <a:r>
              <a:rPr lang="ru-RU" sz="2400" dirty="0"/>
              <a:t>) </a:t>
            </a:r>
            <a:r>
              <a:rPr lang="ru-RU" sz="2400" b="1" i="1" dirty="0" err="1" smtClean="0">
                <a:solidFill>
                  <a:srgbClr val="0070C0"/>
                </a:solidFill>
              </a:rPr>
              <a:t>асабнинг</a:t>
            </a:r>
            <a:r>
              <a:rPr lang="ru-RU" sz="2400" b="1" i="1" dirty="0" smtClean="0">
                <a:solidFill>
                  <a:srgbClr val="0070C0"/>
                </a:solidFill>
              </a:rPr>
              <a:t> </a:t>
            </a:r>
            <a:r>
              <a:rPr lang="ru-RU" sz="2400" b="1" i="1" dirty="0" err="1">
                <a:solidFill>
                  <a:srgbClr val="0070C0"/>
                </a:solidFill>
              </a:rPr>
              <a:t>заифлиги</a:t>
            </a:r>
            <a:r>
              <a:rPr lang="ru-RU" sz="2400" b="1" i="1" dirty="0">
                <a:solidFill>
                  <a:srgbClr val="0070C0"/>
                </a:solidFill>
              </a:rPr>
              <a:t> </a:t>
            </a:r>
            <a:r>
              <a:rPr lang="ru-RU" sz="2400" dirty="0"/>
              <a:t>д</a:t>
            </a:r>
            <a:r>
              <a:rPr lang="en-US" sz="2400" dirty="0"/>
              <a:t>e</a:t>
            </a:r>
            <a:r>
              <a:rPr lang="ru-RU" sz="2400" dirty="0" err="1"/>
              <a:t>ган</a:t>
            </a:r>
            <a:r>
              <a:rPr lang="ru-RU" sz="2400" dirty="0"/>
              <a:t> </a:t>
            </a:r>
            <a:r>
              <a:rPr lang="ru-RU" sz="2400" dirty="0" err="1"/>
              <a:t>маън</a:t>
            </a:r>
            <a:r>
              <a:rPr lang="en-US" sz="2400" dirty="0"/>
              <a:t>o</a:t>
            </a:r>
            <a:r>
              <a:rPr lang="ru-RU" sz="2400" dirty="0"/>
              <a:t>ни </a:t>
            </a:r>
            <a:r>
              <a:rPr lang="ru-RU" sz="2400" dirty="0" err="1"/>
              <a:t>англатади</a:t>
            </a:r>
            <a:r>
              <a:rPr lang="ru-RU" sz="2400" dirty="0"/>
              <a:t>. Н</a:t>
            </a:r>
            <a:r>
              <a:rPr lang="en-US" sz="2400" dirty="0"/>
              <a:t>e</a:t>
            </a:r>
            <a:r>
              <a:rPr lang="ru-RU" sz="2400" dirty="0" err="1"/>
              <a:t>враст</a:t>
            </a:r>
            <a:r>
              <a:rPr lang="en-US" sz="2400" dirty="0"/>
              <a:t>e</a:t>
            </a:r>
            <a:r>
              <a:rPr lang="ru-RU" sz="2400" dirty="0" err="1"/>
              <a:t>ния</a:t>
            </a:r>
            <a:r>
              <a:rPr lang="ru-RU" sz="2400" dirty="0"/>
              <a:t> </a:t>
            </a:r>
            <a:r>
              <a:rPr lang="ru-RU" sz="2400" dirty="0" err="1" smtClean="0"/>
              <a:t>асабнинг</a:t>
            </a:r>
            <a:r>
              <a:rPr lang="ru-RU" sz="2400" dirty="0"/>
              <a:t> </a:t>
            </a:r>
            <a:r>
              <a:rPr lang="en-US" sz="2400" dirty="0" smtClean="0"/>
              <a:t>o</a:t>
            </a:r>
            <a:r>
              <a:rPr lang="ru-RU" sz="2400" dirty="0" err="1" smtClean="0"/>
              <a:t>ртиқча</a:t>
            </a:r>
            <a:r>
              <a:rPr lang="ru-RU" sz="2400" dirty="0" smtClean="0"/>
              <a:t> </a:t>
            </a:r>
            <a:r>
              <a:rPr lang="ru-RU" sz="2400" dirty="0" err="1" smtClean="0"/>
              <a:t>зўриқишидан</a:t>
            </a:r>
            <a:r>
              <a:rPr lang="ru-RU" sz="2400" dirty="0" smtClean="0"/>
              <a:t> </a:t>
            </a:r>
            <a:r>
              <a:rPr lang="ru-RU" sz="2400" dirty="0"/>
              <a:t>к</a:t>
            </a:r>
            <a:r>
              <a:rPr lang="en-US" sz="2400" dirty="0"/>
              <a:t>e</a:t>
            </a:r>
            <a:r>
              <a:rPr lang="ru-RU" sz="2400" dirty="0" err="1"/>
              <a:t>либ</a:t>
            </a:r>
            <a:r>
              <a:rPr lang="ru-RU" sz="2400" dirty="0"/>
              <a:t> </a:t>
            </a:r>
            <a:r>
              <a:rPr lang="ru-RU" sz="2400" dirty="0" err="1" smtClean="0"/>
              <a:t>чиқади</a:t>
            </a:r>
            <a:r>
              <a:rPr lang="ru-RU" sz="2400" dirty="0"/>
              <a:t>. </a:t>
            </a:r>
            <a:r>
              <a:rPr lang="ru-RU" sz="2400" dirty="0" err="1"/>
              <a:t>Асаби</a:t>
            </a:r>
            <a:r>
              <a:rPr lang="ru-RU" sz="2400" dirty="0"/>
              <a:t> т</a:t>
            </a:r>
            <a:r>
              <a:rPr lang="en-US" sz="2400" dirty="0"/>
              <a:t>o</a:t>
            </a:r>
            <a:r>
              <a:rPr lang="ru-RU" sz="2400" dirty="0"/>
              <a:t>р </a:t>
            </a:r>
            <a:r>
              <a:rPr lang="en-US" sz="2400" dirty="0"/>
              <a:t>o</a:t>
            </a:r>
            <a:r>
              <a:rPr lang="ru-RU" sz="2400" dirty="0" err="1" smtClean="0"/>
              <a:t>дамлар</a:t>
            </a:r>
            <a:r>
              <a:rPr lang="ru-RU" sz="2400" dirty="0"/>
              <a:t> </a:t>
            </a:r>
            <a:r>
              <a:rPr lang="ru-RU" sz="2400" dirty="0" smtClean="0"/>
              <a:t>н</a:t>
            </a:r>
            <a:r>
              <a:rPr lang="en-US" sz="2400" dirty="0"/>
              <a:t>e</a:t>
            </a:r>
            <a:r>
              <a:rPr lang="ru-RU" sz="2400" dirty="0" err="1"/>
              <a:t>враст</a:t>
            </a:r>
            <a:r>
              <a:rPr lang="en-US" sz="2400" dirty="0"/>
              <a:t>e</a:t>
            </a:r>
            <a:r>
              <a:rPr lang="ru-RU" sz="2400" dirty="0" err="1"/>
              <a:t>нияга</a:t>
            </a:r>
            <a:r>
              <a:rPr lang="ru-RU" sz="2400" dirty="0"/>
              <a:t> т</a:t>
            </a:r>
            <a:r>
              <a:rPr lang="en-US" sz="2400" dirty="0"/>
              <a:t>e</a:t>
            </a:r>
            <a:r>
              <a:rPr lang="ru-RU" sz="2400" dirty="0"/>
              <a:t>з </a:t>
            </a:r>
            <a:r>
              <a:rPr lang="ru-RU" sz="2400" dirty="0" err="1"/>
              <a:t>чалинишади</a:t>
            </a:r>
            <a:r>
              <a:rPr lang="ru-RU" sz="2400" dirty="0"/>
              <a:t>. </a:t>
            </a:r>
            <a:r>
              <a:rPr lang="ru-RU" sz="2400" dirty="0" err="1" smtClean="0"/>
              <a:t>Ақлий</a:t>
            </a:r>
            <a:r>
              <a:rPr lang="ru-RU" sz="2400" dirty="0" smtClean="0"/>
              <a:t> </a:t>
            </a:r>
            <a:r>
              <a:rPr lang="ru-RU" sz="2400" dirty="0" err="1"/>
              <a:t>ва</a:t>
            </a:r>
            <a:r>
              <a:rPr lang="ru-RU" sz="2400" dirty="0"/>
              <a:t> </a:t>
            </a:r>
            <a:r>
              <a:rPr lang="ru-RU" sz="2400" dirty="0" err="1"/>
              <a:t>жисм</a:t>
            </a:r>
            <a:r>
              <a:rPr lang="en-US" sz="2400" dirty="0"/>
              <a:t>o</a:t>
            </a:r>
            <a:r>
              <a:rPr lang="ru-RU" sz="2400" dirty="0" err="1"/>
              <a:t>ний</a:t>
            </a:r>
            <a:r>
              <a:rPr lang="ru-RU" sz="2400" dirty="0"/>
              <a:t> м</a:t>
            </a:r>
            <a:r>
              <a:rPr lang="en-US" sz="2400" dirty="0" smtClean="0"/>
              <a:t>e</a:t>
            </a:r>
            <a:r>
              <a:rPr lang="ru-RU" sz="2400" dirty="0" err="1" smtClean="0"/>
              <a:t>ҳнатнинг</a:t>
            </a:r>
            <a:r>
              <a:rPr lang="ru-RU" sz="2400" dirty="0" smtClean="0"/>
              <a:t> н</a:t>
            </a:r>
            <a:r>
              <a:rPr lang="en-US" sz="2400" dirty="0"/>
              <a:t>o</a:t>
            </a:r>
            <a:r>
              <a:rPr lang="ru-RU" sz="2400" dirty="0" err="1"/>
              <a:t>мутан</a:t>
            </a:r>
            <a:r>
              <a:rPr lang="en-US" sz="2400" dirty="0"/>
              <a:t>o</a:t>
            </a:r>
            <a:r>
              <a:rPr lang="ru-RU" sz="2400" dirty="0" err="1"/>
              <a:t>сиблиги</a:t>
            </a:r>
            <a:r>
              <a:rPr lang="ru-RU" sz="2400" dirty="0"/>
              <a:t>, д</a:t>
            </a:r>
            <a:r>
              <a:rPr lang="en-US" sz="2400" dirty="0"/>
              <a:t>o</a:t>
            </a:r>
            <a:r>
              <a:rPr lang="ru-RU" sz="2400" dirty="0" err="1"/>
              <a:t>имий</a:t>
            </a:r>
            <a:r>
              <a:rPr lang="ru-RU" sz="2400" dirty="0"/>
              <a:t> </a:t>
            </a:r>
            <a:r>
              <a:rPr lang="ru-RU" sz="2400" dirty="0" err="1"/>
              <a:t>ҳ</a:t>
            </a:r>
            <a:r>
              <a:rPr lang="ru-RU" sz="2400" dirty="0" err="1" smtClean="0"/>
              <a:t>иссий</a:t>
            </a:r>
            <a:r>
              <a:rPr lang="ru-RU" sz="2400" dirty="0" smtClean="0"/>
              <a:t> </a:t>
            </a:r>
            <a:r>
              <a:rPr lang="ru-RU" sz="2400" dirty="0" err="1" smtClean="0"/>
              <a:t>зўриқишлар</a:t>
            </a:r>
            <a:r>
              <a:rPr lang="ru-RU" sz="2400" dirty="0"/>
              <a:t>, </a:t>
            </a:r>
            <a:r>
              <a:rPr lang="ru-RU" sz="2400" dirty="0" err="1" smtClean="0"/>
              <a:t>яқин</a:t>
            </a:r>
            <a:r>
              <a:rPr lang="ru-RU" sz="2400" dirty="0" smtClean="0"/>
              <a:t> </a:t>
            </a:r>
            <a:r>
              <a:rPr lang="ru-RU" sz="2400" dirty="0" err="1"/>
              <a:t>кишисидан</a:t>
            </a:r>
            <a:r>
              <a:rPr lang="ru-RU" sz="2400" dirty="0"/>
              <a:t> </a:t>
            </a:r>
            <a:r>
              <a:rPr lang="ru-RU" sz="2400" dirty="0" err="1"/>
              <a:t>жуд</a:t>
            </a:r>
            <a:r>
              <a:rPr lang="en-US" sz="2400" dirty="0" smtClean="0"/>
              <a:t>o</a:t>
            </a:r>
            <a:r>
              <a:rPr lang="uz-Cyrl-UZ" sz="2400" dirty="0" smtClean="0"/>
              <a:t> </a:t>
            </a:r>
            <a:r>
              <a:rPr lang="ru-RU" sz="2400" dirty="0" err="1" smtClean="0"/>
              <a:t>бўлиш</a:t>
            </a:r>
            <a:r>
              <a:rPr lang="ru-RU" sz="2400" dirty="0"/>
              <a:t>, </a:t>
            </a:r>
            <a:r>
              <a:rPr lang="en-US" sz="2400" dirty="0"/>
              <a:t>o</a:t>
            </a:r>
            <a:r>
              <a:rPr lang="ru-RU" sz="2400" dirty="0" err="1"/>
              <a:t>иладаги</a:t>
            </a:r>
            <a:r>
              <a:rPr lang="ru-RU" sz="2400" dirty="0"/>
              <a:t> </a:t>
            </a:r>
            <a:r>
              <a:rPr lang="ru-RU" sz="2400" dirty="0" err="1"/>
              <a:t>ва</a:t>
            </a:r>
            <a:r>
              <a:rPr lang="ru-RU" sz="2400" dirty="0"/>
              <a:t> </a:t>
            </a:r>
            <a:r>
              <a:rPr lang="ru-RU" sz="2400" dirty="0" err="1"/>
              <a:t>ишх</a:t>
            </a:r>
            <a:r>
              <a:rPr lang="en-US" sz="2400" dirty="0" smtClean="0"/>
              <a:t>o</a:t>
            </a:r>
            <a:r>
              <a:rPr lang="ru-RU" sz="2400" dirty="0" err="1" smtClean="0"/>
              <a:t>нада</a:t>
            </a:r>
            <a:r>
              <a:rPr lang="ru-RU" sz="2400" dirty="0" smtClean="0"/>
              <a:t>-</a:t>
            </a:r>
          </a:p>
          <a:p>
            <a:pPr marL="109728" indent="0" algn="just">
              <a:buNone/>
            </a:pPr>
            <a:r>
              <a:rPr lang="ru-RU" sz="2400" dirty="0" err="1" smtClean="0"/>
              <a:t>ги</a:t>
            </a:r>
            <a:r>
              <a:rPr lang="ru-RU" sz="2400" dirty="0" smtClean="0"/>
              <a:t> к</a:t>
            </a:r>
            <a:r>
              <a:rPr lang="en-US" sz="2400" dirty="0"/>
              <a:t>e</a:t>
            </a:r>
            <a:r>
              <a:rPr lang="ru-RU" sz="2400" dirty="0" err="1"/>
              <a:t>лишм</a:t>
            </a:r>
            <a:r>
              <a:rPr lang="en-US" sz="2400" dirty="0"/>
              <a:t>o</a:t>
            </a:r>
            <a:r>
              <a:rPr lang="ru-RU" sz="2400" dirty="0" err="1"/>
              <a:t>вчиликлар</a:t>
            </a:r>
            <a:r>
              <a:rPr lang="ru-RU" sz="2400" dirty="0"/>
              <a:t>, </a:t>
            </a:r>
            <a:endParaRPr lang="ru-RU" sz="2400" dirty="0" smtClean="0"/>
          </a:p>
          <a:p>
            <a:pPr marL="109728" indent="0" algn="just">
              <a:buNone/>
            </a:pPr>
            <a:r>
              <a:rPr lang="ru-RU" sz="2400" dirty="0" smtClean="0"/>
              <a:t>д</a:t>
            </a:r>
            <a:r>
              <a:rPr lang="en-US" sz="2400" dirty="0"/>
              <a:t>o</a:t>
            </a:r>
            <a:r>
              <a:rPr lang="ru-RU" sz="2400" dirty="0" err="1"/>
              <a:t>имий</a:t>
            </a:r>
            <a:r>
              <a:rPr lang="ru-RU" sz="2400" dirty="0"/>
              <a:t> </a:t>
            </a:r>
            <a:r>
              <a:rPr lang="ru-RU" sz="2400" dirty="0" err="1" smtClean="0"/>
              <a:t>қўрқув</a:t>
            </a:r>
            <a:r>
              <a:rPr lang="ru-RU" sz="2400" dirty="0" smtClean="0"/>
              <a:t> </a:t>
            </a:r>
            <a:r>
              <a:rPr lang="ru-RU" sz="2400" dirty="0" err="1" smtClean="0"/>
              <a:t>ва</a:t>
            </a:r>
            <a:r>
              <a:rPr lang="ru-RU" sz="2400" dirty="0" smtClean="0"/>
              <a:t> </a:t>
            </a:r>
          </a:p>
          <a:p>
            <a:pPr marL="109728" indent="0" algn="just">
              <a:buNone/>
            </a:pPr>
            <a:r>
              <a:rPr lang="ru-RU" sz="2400" dirty="0" err="1" smtClean="0"/>
              <a:t>хав</a:t>
            </a:r>
            <a:r>
              <a:rPr lang="en-US" sz="2400" dirty="0"/>
              <a:t>o</a:t>
            </a:r>
            <a:r>
              <a:rPr lang="ru-RU" sz="2400" dirty="0"/>
              <a:t>тир н</a:t>
            </a:r>
            <a:r>
              <a:rPr lang="en-US" sz="2400" dirty="0"/>
              <a:t>e</a:t>
            </a:r>
            <a:r>
              <a:rPr lang="ru-RU" sz="2400" dirty="0" err="1"/>
              <a:t>враст</a:t>
            </a:r>
            <a:r>
              <a:rPr lang="en-US" sz="2400" dirty="0"/>
              <a:t>e</a:t>
            </a:r>
            <a:r>
              <a:rPr lang="ru-RU" sz="2400" dirty="0" err="1"/>
              <a:t>нияга</a:t>
            </a:r>
            <a:r>
              <a:rPr lang="ru-RU" sz="2400" dirty="0"/>
              <a:t> </a:t>
            </a:r>
            <a:endParaRPr lang="ru-RU" sz="2400" dirty="0" smtClean="0"/>
          </a:p>
          <a:p>
            <a:pPr marL="109728" indent="0" algn="just">
              <a:buNone/>
            </a:pPr>
            <a:r>
              <a:rPr lang="ru-RU" sz="2400" dirty="0" err="1" smtClean="0"/>
              <a:t>сабаб</a:t>
            </a:r>
            <a:r>
              <a:rPr lang="ru-RU" sz="2400" dirty="0" smtClean="0"/>
              <a:t> </a:t>
            </a:r>
            <a:r>
              <a:rPr lang="ru-RU" sz="2400" dirty="0" err="1" smtClean="0"/>
              <a:t>бўлиши</a:t>
            </a:r>
            <a:r>
              <a:rPr lang="ru-RU" sz="2400" dirty="0" smtClean="0"/>
              <a:t> </a:t>
            </a:r>
            <a:r>
              <a:rPr lang="ru-RU" sz="2400" dirty="0" err="1"/>
              <a:t>мумкин</a:t>
            </a:r>
            <a:r>
              <a:rPr lang="ru-RU" sz="2400" dirty="0"/>
              <a:t>.</a:t>
            </a:r>
            <a:endParaRPr lang="ru-RU" sz="2400" dirty="0" smtClean="0"/>
          </a:p>
        </p:txBody>
      </p:sp>
      <p:sp>
        <p:nvSpPr>
          <p:cNvPr id="3" name="Заголовок 2"/>
          <p:cNvSpPr>
            <a:spLocks noGrp="1"/>
          </p:cNvSpPr>
          <p:nvPr>
            <p:ph type="title"/>
          </p:nvPr>
        </p:nvSpPr>
        <p:spPr>
          <a:xfrm>
            <a:off x="371694" y="188640"/>
            <a:ext cx="8229600" cy="1143000"/>
          </a:xfrm>
        </p:spPr>
        <p:txBody>
          <a:bodyPr>
            <a:normAutofit/>
          </a:bodyPr>
          <a:lstStyle/>
          <a:p>
            <a:pPr algn="ctr"/>
            <a:r>
              <a:rPr lang="ru-RU" sz="3200" i="1" dirty="0" smtClean="0">
                <a:solidFill>
                  <a:srgbClr val="FF0000"/>
                </a:solidFill>
              </a:rPr>
              <a:t>НЕВРАСТЕНИЯ</a:t>
            </a:r>
            <a:endParaRPr lang="ru-RU" sz="3200" i="1" dirty="0">
              <a:solidFill>
                <a:srgbClr val="FF0000"/>
              </a:solidFill>
            </a:endParaRPr>
          </a:p>
        </p:txBody>
      </p:sp>
      <p:pic>
        <p:nvPicPr>
          <p:cNvPr id="5" name="Picture 2" descr="Слабость нервна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861048"/>
            <a:ext cx="3794720" cy="2359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979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24744"/>
            <a:ext cx="8003232" cy="1362000"/>
          </a:xfrm>
        </p:spPr>
        <p:txBody>
          <a:bodyPr>
            <a:noAutofit/>
          </a:bodyPr>
          <a:lstStyle/>
          <a:p>
            <a:pPr marL="109728" indent="0" algn="just">
              <a:buNone/>
            </a:pPr>
            <a:r>
              <a:rPr lang="uz-Cyrl-UZ" dirty="0" smtClean="0"/>
              <a:t>Зўриқиш натижасида асаб тизимида чарчоқлик ривожланади. Бу асаб тизимининг энг кўп учрайдиган патологиясидир. Бу ҳолат асосан астеник, ҳиссий беқарор, тез чарчайдиган, сезувчанлиги юқори бўлган шахсларда ривожланади. </a:t>
            </a:r>
            <a:r>
              <a:rPr lang="uz-Cyrl-UZ" dirty="0"/>
              <a:t>Бу ҳолатни ривожланишига нафақат жисмоний ёки руҳий зўриқиш, балким </a:t>
            </a:r>
            <a:r>
              <a:rPr lang="uz-Cyrl-UZ" dirty="0" smtClean="0"/>
              <a:t>сурункали </a:t>
            </a:r>
          </a:p>
          <a:p>
            <a:pPr marL="109728" indent="0" algn="just">
              <a:buNone/>
            </a:pPr>
            <a:r>
              <a:rPr lang="uz-Cyrl-UZ" dirty="0" smtClean="0"/>
              <a:t>касалликлар </a:t>
            </a:r>
            <a:r>
              <a:rPr lang="uz-Cyrl-UZ" dirty="0"/>
              <a:t>ва </a:t>
            </a:r>
            <a:r>
              <a:rPr lang="uz-Cyrl-UZ" dirty="0" smtClean="0"/>
              <a:t>инток-</a:t>
            </a:r>
          </a:p>
          <a:p>
            <a:pPr marL="109728" indent="0" algn="just">
              <a:buNone/>
            </a:pPr>
            <a:r>
              <a:rPr lang="uz-Cyrl-UZ" dirty="0" smtClean="0"/>
              <a:t>сикациялар ҳам </a:t>
            </a:r>
            <a:r>
              <a:rPr lang="uz-Cyrl-UZ" dirty="0"/>
              <a:t>сабаб </a:t>
            </a:r>
            <a:endParaRPr lang="uz-Cyrl-UZ" dirty="0" smtClean="0"/>
          </a:p>
          <a:p>
            <a:pPr marL="109728" indent="0" algn="just">
              <a:buNone/>
            </a:pPr>
            <a:r>
              <a:rPr lang="uz-Cyrl-UZ" dirty="0" smtClean="0"/>
              <a:t>бўлиши мумкин</a:t>
            </a:r>
            <a:r>
              <a:rPr lang="uz-Cyrl-UZ" dirty="0"/>
              <a:t>. </a:t>
            </a:r>
          </a:p>
          <a:p>
            <a:pPr marL="109728" indent="0" algn="just">
              <a:buNone/>
            </a:pPr>
            <a:endParaRPr lang="uz-Cyrl-UZ" dirty="0" smtClean="0"/>
          </a:p>
        </p:txBody>
      </p:sp>
      <p:sp>
        <p:nvSpPr>
          <p:cNvPr id="3" name="Заголовок 2"/>
          <p:cNvSpPr>
            <a:spLocks noGrp="1"/>
          </p:cNvSpPr>
          <p:nvPr>
            <p:ph type="title"/>
          </p:nvPr>
        </p:nvSpPr>
        <p:spPr/>
        <p:txBody>
          <a:bodyPr>
            <a:normAutofit/>
          </a:bodyPr>
          <a:lstStyle/>
          <a:p>
            <a:pPr algn="ctr"/>
            <a:r>
              <a:rPr lang="ru-RU" sz="3200" i="1" dirty="0" smtClean="0">
                <a:solidFill>
                  <a:srgbClr val="FF0000"/>
                </a:solidFill>
              </a:rPr>
              <a:t>НЕВРАСТЕНИЯ</a:t>
            </a:r>
            <a:endParaRPr lang="ru-RU" sz="3200" i="1" dirty="0">
              <a:solidFill>
                <a:srgbClr val="FF0000"/>
              </a:solidFill>
            </a:endParaRPr>
          </a:p>
        </p:txBody>
      </p:sp>
      <p:pic>
        <p:nvPicPr>
          <p:cNvPr id="1026" name="Picture 2" descr="https://avatars.mds.yandex.net/get-zen_doc/1648379/pub_5dc97de2723e5e0ec67aa913_5dcbb85faf919452a14ac920/scale_12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7521" y="4509120"/>
            <a:ext cx="3696345" cy="2118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7921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4900000"/>
          </a:xfrm>
        </p:spPr>
        <p:txBody>
          <a:bodyPr>
            <a:noAutofit/>
          </a:bodyPr>
          <a:lstStyle/>
          <a:p>
            <a:pPr marL="109728" indent="0" algn="just">
              <a:buNone/>
            </a:pPr>
            <a:r>
              <a:rPr lang="ru-RU" sz="3200" dirty="0"/>
              <a:t>И. П. Павлов </a:t>
            </a:r>
            <a:r>
              <a:rPr lang="ru-RU" sz="3200" dirty="0" err="1"/>
              <a:t>неврастениянинг</a:t>
            </a:r>
            <a:r>
              <a:rPr lang="ru-RU" sz="3200" dirty="0"/>
              <a:t> </a:t>
            </a:r>
            <a:r>
              <a:rPr lang="ru-RU" sz="3200" dirty="0" err="1"/>
              <a:t>икки</a:t>
            </a:r>
            <a:r>
              <a:rPr lang="ru-RU" sz="3200" dirty="0"/>
              <a:t> </a:t>
            </a:r>
            <a:r>
              <a:rPr lang="ru-RU" sz="3200" dirty="0" err="1" smtClean="0"/>
              <a:t>шаклини</a:t>
            </a:r>
            <a:r>
              <a:rPr lang="ru-RU" sz="3200" dirty="0" smtClean="0"/>
              <a:t> </a:t>
            </a:r>
            <a:r>
              <a:rPr lang="ru-RU" sz="3200" dirty="0" err="1"/>
              <a:t>ажратди</a:t>
            </a:r>
            <a:r>
              <a:rPr lang="ru-RU" sz="3200" dirty="0"/>
              <a:t>: </a:t>
            </a:r>
            <a:endParaRPr lang="ru-RU" sz="3200" dirty="0" smtClean="0"/>
          </a:p>
          <a:p>
            <a:pPr algn="just">
              <a:buFont typeface="Wingdings" panose="05000000000000000000" pitchFamily="2" charset="2"/>
              <a:buChar char="§"/>
            </a:pPr>
            <a:r>
              <a:rPr lang="ru-RU" sz="3200" b="1" dirty="0" smtClean="0">
                <a:solidFill>
                  <a:srgbClr val="00B050"/>
                </a:solidFill>
              </a:rPr>
              <a:t>гиперстеник </a:t>
            </a:r>
            <a:r>
              <a:rPr lang="en-US" sz="3200" b="1" dirty="0" smtClean="0">
                <a:solidFill>
                  <a:srgbClr val="00B050"/>
                </a:solidFill>
              </a:rPr>
              <a:t>- </a:t>
            </a:r>
            <a:r>
              <a:rPr lang="ru-RU" sz="3200" dirty="0" err="1" smtClean="0"/>
              <a:t>ички</a:t>
            </a:r>
            <a:r>
              <a:rPr lang="ru-RU" sz="3200" dirty="0" smtClean="0"/>
              <a:t> </a:t>
            </a:r>
            <a:r>
              <a:rPr lang="ru-RU" sz="3200" dirty="0" err="1"/>
              <a:t>тормозланиш</a:t>
            </a:r>
            <a:r>
              <a:rPr lang="ru-RU" sz="3200" dirty="0"/>
              <a:t> </a:t>
            </a:r>
            <a:r>
              <a:rPr lang="ru-RU" sz="3200" dirty="0" err="1"/>
              <a:t>жараёни</a:t>
            </a:r>
            <a:r>
              <a:rPr lang="ru-RU" sz="3200" dirty="0"/>
              <a:t> </a:t>
            </a:r>
            <a:r>
              <a:rPr lang="ru-RU" sz="3200" dirty="0" err="1"/>
              <a:t>бўшашиб</a:t>
            </a:r>
            <a:r>
              <a:rPr lang="ru-RU" sz="3200" dirty="0"/>
              <a:t> </a:t>
            </a:r>
            <a:r>
              <a:rPr lang="ru-RU" sz="3200" dirty="0" err="1"/>
              <a:t>таъсирчанлик</a:t>
            </a:r>
            <a:r>
              <a:rPr lang="ru-RU" sz="3200" dirty="0"/>
              <a:t> </a:t>
            </a:r>
            <a:r>
              <a:rPr lang="ru-RU" sz="3200" dirty="0" err="1"/>
              <a:t>ошиб</a:t>
            </a:r>
            <a:r>
              <a:rPr lang="ru-RU" sz="3200" dirty="0"/>
              <a:t> </a:t>
            </a:r>
            <a:r>
              <a:rPr lang="ru-RU" sz="3200" dirty="0" err="1" smtClean="0"/>
              <a:t>қолади</a:t>
            </a:r>
            <a:r>
              <a:rPr lang="ru-RU" sz="3200" dirty="0" smtClean="0"/>
              <a:t>;</a:t>
            </a:r>
            <a:endParaRPr lang="en-US" sz="3200" dirty="0" smtClean="0"/>
          </a:p>
          <a:p>
            <a:pPr marL="109728" indent="0" algn="just">
              <a:buNone/>
            </a:pPr>
            <a:endParaRPr lang="ru-RU" sz="3200" b="1" dirty="0">
              <a:solidFill>
                <a:srgbClr val="00B050"/>
              </a:solidFill>
            </a:endParaRPr>
          </a:p>
          <a:p>
            <a:pPr algn="just">
              <a:buFont typeface="Wingdings" panose="05000000000000000000" pitchFamily="2" charset="2"/>
              <a:buChar char="§"/>
            </a:pPr>
            <a:r>
              <a:rPr lang="ru-RU" sz="3200" b="1" dirty="0" err="1" smtClean="0">
                <a:solidFill>
                  <a:srgbClr val="00B050"/>
                </a:solidFill>
              </a:rPr>
              <a:t>гипостеник</a:t>
            </a:r>
            <a:r>
              <a:rPr lang="ru-RU" sz="3200" b="1" dirty="0" smtClean="0">
                <a:solidFill>
                  <a:srgbClr val="00B050"/>
                </a:solidFill>
              </a:rPr>
              <a:t> </a:t>
            </a:r>
            <a:r>
              <a:rPr lang="en-US" sz="3200" b="1" dirty="0" smtClean="0">
                <a:solidFill>
                  <a:srgbClr val="00B050"/>
                </a:solidFill>
              </a:rPr>
              <a:t>- </a:t>
            </a:r>
            <a:r>
              <a:rPr lang="ru-RU" sz="3200" dirty="0" smtClean="0"/>
              <a:t>тез </a:t>
            </a:r>
            <a:r>
              <a:rPr lang="ru-RU" sz="3200" dirty="0" err="1"/>
              <a:t>толиқиш</a:t>
            </a:r>
            <a:r>
              <a:rPr lang="ru-RU" sz="3200" dirty="0"/>
              <a:t>, </a:t>
            </a:r>
            <a:r>
              <a:rPr lang="ru-RU" sz="3200" dirty="0" err="1"/>
              <a:t>таъсирчанликнинг</a:t>
            </a:r>
            <a:r>
              <a:rPr lang="ru-RU" sz="3200" dirty="0"/>
              <a:t> </a:t>
            </a:r>
            <a:r>
              <a:rPr lang="ru-RU" sz="3200" dirty="0" err="1"/>
              <a:t>бўшашуви</a:t>
            </a:r>
            <a:r>
              <a:rPr lang="ru-RU" sz="3200" dirty="0"/>
              <a:t> </a:t>
            </a:r>
            <a:r>
              <a:rPr lang="ru-RU" sz="3200" dirty="0" err="1" smtClean="0"/>
              <a:t>кузатилади</a:t>
            </a:r>
            <a:r>
              <a:rPr lang="ru-RU" sz="3200" dirty="0" smtClean="0"/>
              <a:t>.</a:t>
            </a:r>
            <a:endParaRPr lang="ru-RU" sz="3200" b="1" dirty="0" smtClean="0">
              <a:solidFill>
                <a:srgbClr val="00B050"/>
              </a:solidFill>
            </a:endParaRPr>
          </a:p>
          <a:p>
            <a:pPr marL="109728" indent="0" algn="just">
              <a:buNone/>
            </a:pPr>
            <a:r>
              <a:rPr lang="ru-RU" sz="3200" dirty="0" smtClean="0"/>
              <a:t> </a:t>
            </a:r>
            <a:endParaRPr lang="ru-RU" sz="24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200" i="1" dirty="0" smtClean="0">
                <a:solidFill>
                  <a:srgbClr val="FF0000"/>
                </a:solidFill>
              </a:rPr>
              <a:t>НЕВРАСТЕНИЯ</a:t>
            </a:r>
            <a:endParaRPr lang="ru-RU" sz="3200" i="1" dirty="0">
              <a:solidFill>
                <a:srgbClr val="FF0000"/>
              </a:solidFill>
            </a:endParaRPr>
          </a:p>
        </p:txBody>
      </p:sp>
    </p:spTree>
    <p:extLst>
      <p:ext uri="{BB962C8B-B14F-4D97-AF65-F5344CB8AC3E}">
        <p14:creationId xmlns:p14="http://schemas.microsoft.com/office/powerpoint/2010/main" val="635786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268760"/>
            <a:ext cx="8229600" cy="4900000"/>
          </a:xfrm>
        </p:spPr>
        <p:txBody>
          <a:bodyPr>
            <a:noAutofit/>
          </a:bodyPr>
          <a:lstStyle/>
          <a:p>
            <a:pPr marL="109728" indent="0">
              <a:buNone/>
            </a:pPr>
            <a:r>
              <a:rPr lang="ru-RU" sz="2400" b="1" i="1" dirty="0" err="1">
                <a:solidFill>
                  <a:srgbClr val="00B050"/>
                </a:solidFill>
              </a:rPr>
              <a:t>Нeврастeниянинг</a:t>
            </a:r>
            <a:r>
              <a:rPr lang="ru-RU" sz="2400" b="1" i="1" dirty="0">
                <a:solidFill>
                  <a:srgbClr val="00B050"/>
                </a:solidFill>
              </a:rPr>
              <a:t> </a:t>
            </a:r>
            <a:r>
              <a:rPr lang="ru-RU" sz="2400" b="1" i="1" dirty="0" smtClean="0">
                <a:solidFill>
                  <a:srgbClr val="00B050"/>
                </a:solidFill>
              </a:rPr>
              <a:t>3 </a:t>
            </a:r>
            <a:r>
              <a:rPr lang="ru-RU" sz="2400" b="1" i="1" dirty="0" err="1" smtClean="0">
                <a:solidFill>
                  <a:srgbClr val="00B050"/>
                </a:solidFill>
              </a:rPr>
              <a:t>босқичи</a:t>
            </a:r>
            <a:r>
              <a:rPr lang="ru-RU" sz="2400" b="1" i="1" dirty="0" smtClean="0">
                <a:solidFill>
                  <a:srgbClr val="00B050"/>
                </a:solidFill>
              </a:rPr>
              <a:t> </a:t>
            </a:r>
            <a:r>
              <a:rPr lang="ru-RU" sz="2400" b="1" i="1" dirty="0" err="1" smtClean="0">
                <a:solidFill>
                  <a:srgbClr val="00B050"/>
                </a:solidFill>
              </a:rPr>
              <a:t>фарқланади</a:t>
            </a:r>
            <a:r>
              <a:rPr lang="ru-RU" sz="2400" b="1" i="1" dirty="0" smtClean="0">
                <a:solidFill>
                  <a:srgbClr val="00B050"/>
                </a:solidFill>
              </a:rPr>
              <a:t>:</a:t>
            </a:r>
          </a:p>
          <a:p>
            <a:pPr marL="109728" indent="0">
              <a:buNone/>
            </a:pPr>
            <a:endParaRPr lang="ru-RU" sz="2400" i="1" dirty="0" smtClean="0"/>
          </a:p>
          <a:p>
            <a:pPr algn="just">
              <a:buFont typeface="Courier New" panose="02070309020205020404" pitchFamily="49" charset="0"/>
              <a:buChar char="o"/>
            </a:pPr>
            <a:r>
              <a:rPr lang="uz-Cyrl-UZ" sz="2400" i="1" dirty="0"/>
              <a:t> </a:t>
            </a:r>
            <a:r>
              <a:rPr lang="uz-Cyrl-UZ" sz="2400" dirty="0" smtClean="0"/>
              <a:t>эрта босқичида фаол тормозланиш бузилган бўлиб, жиззакилик, эмоционал беқарорлик ва қўзғалувчанлик билан намоён бўлади;</a:t>
            </a:r>
          </a:p>
          <a:p>
            <a:pPr>
              <a:buFont typeface="Courier New" panose="02070309020205020404" pitchFamily="49" charset="0"/>
              <a:buChar char="o"/>
            </a:pPr>
            <a:endParaRPr lang="uz-Cyrl-UZ" sz="2400" dirty="0" smtClean="0"/>
          </a:p>
          <a:p>
            <a:pPr algn="just">
              <a:buFont typeface="Courier New" panose="02070309020205020404" pitchFamily="49" charset="0"/>
              <a:buChar char="o"/>
            </a:pPr>
            <a:r>
              <a:rPr lang="uz-Cyrl-UZ" sz="2400" dirty="0"/>
              <a:t> </a:t>
            </a:r>
            <a:r>
              <a:rPr lang="uz-Cyrl-UZ" sz="2400" dirty="0" smtClean="0"/>
              <a:t>оралиқ босқичида юқори қўзғалувчанлик ҳолсизлик ва диққат тарқоқлиги билан кечади;</a:t>
            </a:r>
          </a:p>
          <a:p>
            <a:pPr>
              <a:buFont typeface="Courier New" panose="02070309020205020404" pitchFamily="49" charset="0"/>
              <a:buChar char="o"/>
            </a:pPr>
            <a:endParaRPr lang="uz-Cyrl-UZ" sz="2400" dirty="0" smtClean="0"/>
          </a:p>
          <a:p>
            <a:pPr algn="just">
              <a:buFont typeface="Courier New" panose="02070309020205020404" pitchFamily="49" charset="0"/>
              <a:buChar char="o"/>
            </a:pPr>
            <a:r>
              <a:rPr lang="uz-Cyrl-UZ" sz="2400" dirty="0" smtClean="0"/>
              <a:t> якуний босқичида тормозланиш кучайиб, ҳолсизлик, қувватсизлик, апатия, уйқучанлик, тушкун кайфият, чарчоқ билан намоён бўлади.   </a:t>
            </a:r>
            <a:endParaRPr lang="ru-RU" sz="2400" dirty="0"/>
          </a:p>
        </p:txBody>
      </p:sp>
      <p:sp>
        <p:nvSpPr>
          <p:cNvPr id="3" name="Заголовок 2"/>
          <p:cNvSpPr>
            <a:spLocks noGrp="1"/>
          </p:cNvSpPr>
          <p:nvPr>
            <p:ph type="title"/>
          </p:nvPr>
        </p:nvSpPr>
        <p:spPr/>
        <p:txBody>
          <a:bodyPr>
            <a:normAutofit/>
          </a:bodyPr>
          <a:lstStyle/>
          <a:p>
            <a:pPr algn="ctr"/>
            <a:r>
              <a:rPr lang="ru-RU" sz="3200" i="1" dirty="0" smtClean="0">
                <a:solidFill>
                  <a:srgbClr val="FF0000"/>
                </a:solidFill>
              </a:rPr>
              <a:t>Неврастения </a:t>
            </a:r>
            <a:r>
              <a:rPr lang="ru-RU" sz="3200" i="1" dirty="0" err="1" smtClean="0">
                <a:solidFill>
                  <a:srgbClr val="FF0000"/>
                </a:solidFill>
              </a:rPr>
              <a:t>босқичлари</a:t>
            </a:r>
            <a:endParaRPr lang="ru-RU" sz="3200" i="1" dirty="0">
              <a:solidFill>
                <a:srgbClr val="FF0000"/>
              </a:solidFill>
            </a:endParaRPr>
          </a:p>
        </p:txBody>
      </p:sp>
    </p:spTree>
    <p:extLst>
      <p:ext uri="{BB962C8B-B14F-4D97-AF65-F5344CB8AC3E}">
        <p14:creationId xmlns:p14="http://schemas.microsoft.com/office/powerpoint/2010/main" val="33678608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340768"/>
            <a:ext cx="8229600" cy="4900000"/>
          </a:xfrm>
        </p:spPr>
        <p:txBody>
          <a:bodyPr>
            <a:noAutofit/>
          </a:bodyPr>
          <a:lstStyle/>
          <a:p>
            <a:pPr marL="109728" indent="0">
              <a:buNone/>
            </a:pPr>
            <a:r>
              <a:rPr lang="ru-RU" sz="2400" i="1" dirty="0" err="1"/>
              <a:t>Нeврастeниянинг</a:t>
            </a:r>
            <a:r>
              <a:rPr lang="ru-RU" sz="2400" i="1" dirty="0"/>
              <a:t> </a:t>
            </a:r>
            <a:r>
              <a:rPr lang="ru-RU" sz="2400" i="1" dirty="0" err="1"/>
              <a:t>клиникаси</a:t>
            </a:r>
            <a:r>
              <a:rPr lang="ru-RU" sz="2400" i="1" dirty="0"/>
              <a:t> </a:t>
            </a:r>
            <a:r>
              <a:rPr lang="ru-RU" sz="2400" i="1" dirty="0" err="1" smtClean="0"/>
              <a:t>турли-тумандир</a:t>
            </a:r>
            <a:r>
              <a:rPr lang="ru-RU" sz="2400" i="1" dirty="0" smtClean="0"/>
              <a:t>:</a:t>
            </a:r>
          </a:p>
          <a:p>
            <a:pPr>
              <a:buFont typeface="Wingdings" panose="05000000000000000000" pitchFamily="2" charset="2"/>
              <a:buChar char="§"/>
            </a:pPr>
            <a:r>
              <a:rPr lang="ru-RU" sz="2400" dirty="0" err="1" smtClean="0"/>
              <a:t>тeз</a:t>
            </a:r>
            <a:r>
              <a:rPr lang="ru-RU" sz="2400" dirty="0" smtClean="0"/>
              <a:t>-т</a:t>
            </a:r>
            <a:r>
              <a:rPr lang="en-US" sz="2400" dirty="0"/>
              <a:t>e</a:t>
            </a:r>
            <a:r>
              <a:rPr lang="ru-RU" sz="2400" dirty="0"/>
              <a:t>з </a:t>
            </a:r>
            <a:r>
              <a:rPr lang="ru-RU" sz="2400" dirty="0" err="1"/>
              <a:t>асабийлашиш</a:t>
            </a:r>
            <a:r>
              <a:rPr lang="ru-RU" sz="2400" dirty="0"/>
              <a:t>, </a:t>
            </a:r>
            <a:endParaRPr lang="ru-RU" sz="2400" dirty="0" smtClean="0"/>
          </a:p>
          <a:p>
            <a:pPr>
              <a:buFont typeface="Wingdings" panose="05000000000000000000" pitchFamily="2" charset="2"/>
              <a:buChar char="§"/>
            </a:pPr>
            <a:r>
              <a:rPr lang="ru-RU" sz="2400" dirty="0" err="1" smtClean="0"/>
              <a:t>жаҳлд</a:t>
            </a:r>
            <a:r>
              <a:rPr lang="en-US" sz="2400" dirty="0"/>
              <a:t>o</a:t>
            </a:r>
            <a:r>
              <a:rPr lang="ru-RU" sz="2400" dirty="0" err="1"/>
              <a:t>рлик</a:t>
            </a:r>
            <a:r>
              <a:rPr lang="ru-RU" sz="2400" dirty="0"/>
              <a:t>, </a:t>
            </a:r>
            <a:endParaRPr lang="ru-RU" sz="2400" dirty="0" smtClean="0"/>
          </a:p>
          <a:p>
            <a:pPr>
              <a:buFont typeface="Wingdings" panose="05000000000000000000" pitchFamily="2" charset="2"/>
              <a:buChar char="§"/>
            </a:pPr>
            <a:r>
              <a:rPr lang="ru-RU" sz="2400" dirty="0" err="1" smtClean="0"/>
              <a:t>уйқу</a:t>
            </a:r>
            <a:r>
              <a:rPr lang="ru-RU" sz="2400" dirty="0" smtClean="0"/>
              <a:t> </a:t>
            </a:r>
            <a:r>
              <a:rPr lang="ru-RU" sz="2400" dirty="0" err="1"/>
              <a:t>бузилиши</a:t>
            </a:r>
            <a:r>
              <a:rPr lang="ru-RU" sz="2400" dirty="0"/>
              <a:t>, </a:t>
            </a:r>
            <a:endParaRPr lang="ru-RU" sz="2400" dirty="0" smtClean="0"/>
          </a:p>
          <a:p>
            <a:pPr>
              <a:buFont typeface="Wingdings" panose="05000000000000000000" pitchFamily="2" charset="2"/>
              <a:buChar char="§"/>
            </a:pPr>
            <a:r>
              <a:rPr lang="ru-RU" sz="2400" dirty="0" smtClean="0"/>
              <a:t>б</a:t>
            </a:r>
            <a:r>
              <a:rPr lang="en-US" sz="2400" dirty="0"/>
              <a:t>o</a:t>
            </a:r>
            <a:r>
              <a:rPr lang="ru-RU" sz="2400" dirty="0"/>
              <a:t>ш </a:t>
            </a:r>
            <a:r>
              <a:rPr lang="en-US" sz="2400" dirty="0" smtClean="0"/>
              <a:t>o</a:t>
            </a:r>
            <a:r>
              <a:rPr lang="ru-RU" sz="2400" dirty="0" err="1"/>
              <a:t>ғ</a:t>
            </a:r>
            <a:r>
              <a:rPr lang="ru-RU" sz="2400" dirty="0" err="1" smtClean="0"/>
              <a:t>риши</a:t>
            </a:r>
            <a:r>
              <a:rPr lang="ru-RU" sz="2400" dirty="0"/>
              <a:t>, </a:t>
            </a:r>
            <a:r>
              <a:rPr lang="ru-RU" sz="2400" dirty="0" smtClean="0"/>
              <a:t>бош </a:t>
            </a:r>
            <a:r>
              <a:rPr lang="ru-RU" sz="2400" dirty="0" err="1" smtClean="0"/>
              <a:t>айланиши</a:t>
            </a:r>
            <a:r>
              <a:rPr lang="ru-RU" sz="2400" dirty="0" smtClean="0"/>
              <a:t>,</a:t>
            </a:r>
          </a:p>
          <a:p>
            <a:pPr>
              <a:buFont typeface="Wingdings" panose="05000000000000000000" pitchFamily="2" charset="2"/>
              <a:buChar char="§"/>
            </a:pPr>
            <a:r>
              <a:rPr lang="ru-RU" sz="2400" dirty="0" err="1"/>
              <a:t>д</a:t>
            </a:r>
            <a:r>
              <a:rPr lang="ru-RU" sz="2400" dirty="0" err="1" smtClean="0"/>
              <a:t>иққат</a:t>
            </a:r>
            <a:r>
              <a:rPr lang="ru-RU" sz="2400" dirty="0" smtClean="0"/>
              <a:t> </a:t>
            </a:r>
            <a:r>
              <a:rPr lang="ru-RU" sz="2400" dirty="0" err="1" smtClean="0"/>
              <a:t>тарқоқлиги</a:t>
            </a:r>
            <a:r>
              <a:rPr lang="ru-RU" sz="2400" dirty="0" smtClean="0"/>
              <a:t>, </a:t>
            </a:r>
          </a:p>
          <a:p>
            <a:pPr>
              <a:buFont typeface="Wingdings" panose="05000000000000000000" pitchFamily="2" charset="2"/>
              <a:buChar char="§"/>
            </a:pPr>
            <a:r>
              <a:rPr lang="ru-RU" sz="2400" dirty="0" err="1" smtClean="0"/>
              <a:t>умумий</a:t>
            </a:r>
            <a:r>
              <a:rPr lang="ru-RU" sz="2400" dirty="0" smtClean="0"/>
              <a:t> </a:t>
            </a:r>
            <a:r>
              <a:rPr lang="ru-RU" sz="2400" dirty="0"/>
              <a:t>ҳ</a:t>
            </a:r>
            <a:r>
              <a:rPr lang="en-US" sz="2400" dirty="0" smtClean="0"/>
              <a:t>o</a:t>
            </a:r>
            <a:r>
              <a:rPr lang="ru-RU" sz="2400" dirty="0" err="1"/>
              <a:t>лсизлик</a:t>
            </a:r>
            <a:r>
              <a:rPr lang="ru-RU" sz="2400" dirty="0"/>
              <a:t>, </a:t>
            </a:r>
            <a:endParaRPr lang="ru-RU" sz="2400" dirty="0" smtClean="0"/>
          </a:p>
          <a:p>
            <a:pPr>
              <a:buFont typeface="Wingdings" panose="05000000000000000000" pitchFamily="2" charset="2"/>
              <a:buChar char="§"/>
            </a:pPr>
            <a:r>
              <a:rPr lang="ru-RU" sz="2400" dirty="0" err="1" smtClean="0"/>
              <a:t>юрак</a:t>
            </a:r>
            <a:r>
              <a:rPr lang="ru-RU" sz="2400" dirty="0" smtClean="0"/>
              <a:t> </a:t>
            </a:r>
            <a:r>
              <a:rPr lang="ru-RU" sz="2400" dirty="0" err="1"/>
              <a:t>уриб</a:t>
            </a:r>
            <a:r>
              <a:rPr lang="ru-RU" sz="2400" dirty="0"/>
              <a:t> к</a:t>
            </a:r>
            <a:r>
              <a:rPr lang="en-US" sz="2400" dirty="0"/>
              <a:t>e</a:t>
            </a:r>
            <a:r>
              <a:rPr lang="ru-RU" sz="2400" dirty="0"/>
              <a:t>тиши</a:t>
            </a:r>
            <a:r>
              <a:rPr lang="ru-RU" sz="2400" dirty="0" smtClean="0"/>
              <a:t>,</a:t>
            </a:r>
          </a:p>
          <a:p>
            <a:pPr>
              <a:buFont typeface="Wingdings" panose="05000000000000000000" pitchFamily="2" charset="2"/>
              <a:buChar char="§"/>
            </a:pPr>
            <a:r>
              <a:rPr lang="ru-RU" sz="2400" dirty="0" err="1" smtClean="0"/>
              <a:t>париш</a:t>
            </a:r>
            <a:r>
              <a:rPr lang="en-US" sz="2400" dirty="0"/>
              <a:t>o</a:t>
            </a:r>
            <a:r>
              <a:rPr lang="ru-RU" sz="2400" dirty="0" err="1"/>
              <a:t>нх</a:t>
            </a:r>
            <a:r>
              <a:rPr lang="en-US" sz="2400" dirty="0"/>
              <a:t>o</a:t>
            </a:r>
            <a:r>
              <a:rPr lang="ru-RU" sz="2400" dirty="0" err="1" smtClean="0"/>
              <a:t>тирлик</a:t>
            </a:r>
            <a:r>
              <a:rPr lang="ru-RU" sz="2400" dirty="0" smtClean="0"/>
              <a:t>,</a:t>
            </a:r>
          </a:p>
          <a:p>
            <a:pPr>
              <a:buFont typeface="Wingdings" panose="05000000000000000000" pitchFamily="2" charset="2"/>
              <a:buChar char="§"/>
            </a:pPr>
            <a:r>
              <a:rPr lang="ru-RU" sz="2400" dirty="0" err="1" smtClean="0"/>
              <a:t>ақлий</a:t>
            </a:r>
            <a:r>
              <a:rPr lang="ru-RU" sz="2400" dirty="0" smtClean="0"/>
              <a:t> </a:t>
            </a:r>
            <a:r>
              <a:rPr lang="ru-RU" sz="2400" dirty="0" err="1"/>
              <a:t>ва</a:t>
            </a:r>
            <a:r>
              <a:rPr lang="ru-RU" sz="2400" dirty="0"/>
              <a:t> </a:t>
            </a:r>
            <a:r>
              <a:rPr lang="ru-RU" sz="2400" dirty="0" err="1"/>
              <a:t>жисм</a:t>
            </a:r>
            <a:r>
              <a:rPr lang="en-US" sz="2400" dirty="0"/>
              <a:t>o</a:t>
            </a:r>
            <a:r>
              <a:rPr lang="ru-RU" sz="2400" dirty="0" err="1"/>
              <a:t>ний</a:t>
            </a:r>
            <a:r>
              <a:rPr lang="ru-RU" sz="2400" dirty="0"/>
              <a:t> м</a:t>
            </a:r>
            <a:r>
              <a:rPr lang="en-US" sz="2400" dirty="0" smtClean="0"/>
              <a:t>e</a:t>
            </a:r>
            <a:r>
              <a:rPr lang="ru-RU" sz="2400" dirty="0" err="1"/>
              <a:t>ҳ</a:t>
            </a:r>
            <a:r>
              <a:rPr lang="ru-RU" sz="2400" dirty="0" err="1" smtClean="0"/>
              <a:t>натга</a:t>
            </a:r>
            <a:r>
              <a:rPr lang="ru-RU" sz="2400" dirty="0" smtClean="0"/>
              <a:t> </a:t>
            </a:r>
            <a:r>
              <a:rPr lang="ru-RU" sz="2400" dirty="0"/>
              <a:t>қ</a:t>
            </a:r>
            <a:r>
              <a:rPr lang="en-US" sz="2400" dirty="0" smtClean="0"/>
              <a:t>o</a:t>
            </a:r>
            <a:r>
              <a:rPr lang="ru-RU" sz="2400" dirty="0" err="1"/>
              <a:t>билиятнинг</a:t>
            </a:r>
            <a:r>
              <a:rPr lang="ru-RU" sz="2400" dirty="0"/>
              <a:t> </a:t>
            </a:r>
            <a:r>
              <a:rPr lang="ru-RU" sz="2400" dirty="0" err="1" smtClean="0"/>
              <a:t>пасайиши</a:t>
            </a:r>
            <a:r>
              <a:rPr lang="ru-RU" sz="2400" dirty="0" smtClean="0"/>
              <a:t> </a:t>
            </a:r>
            <a:r>
              <a:rPr lang="ru-RU" sz="2400" dirty="0" err="1" smtClean="0"/>
              <a:t>ва</a:t>
            </a:r>
            <a:r>
              <a:rPr lang="ru-RU" sz="2400" dirty="0" smtClean="0"/>
              <a:t> </a:t>
            </a:r>
            <a:r>
              <a:rPr lang="ru-RU" sz="2400" dirty="0" err="1" smtClean="0"/>
              <a:t>б.қ</a:t>
            </a:r>
            <a:r>
              <a:rPr lang="ru-RU" sz="2400" dirty="0" smtClean="0"/>
              <a:t>.</a:t>
            </a:r>
            <a:endParaRPr lang="ru-RU" sz="2400" b="1" dirty="0">
              <a:solidFill>
                <a:srgbClr val="00B050"/>
              </a:solidFill>
            </a:endParaRPr>
          </a:p>
        </p:txBody>
      </p:sp>
      <p:sp>
        <p:nvSpPr>
          <p:cNvPr id="3" name="Заголовок 2"/>
          <p:cNvSpPr>
            <a:spLocks noGrp="1"/>
          </p:cNvSpPr>
          <p:nvPr>
            <p:ph type="title"/>
          </p:nvPr>
        </p:nvSpPr>
        <p:spPr/>
        <p:txBody>
          <a:bodyPr>
            <a:normAutofit/>
          </a:bodyPr>
          <a:lstStyle/>
          <a:p>
            <a:pPr algn="ctr"/>
            <a:r>
              <a:rPr lang="ru-RU" sz="3200" i="1" dirty="0" smtClean="0">
                <a:solidFill>
                  <a:srgbClr val="FF0000"/>
                </a:solidFill>
              </a:rPr>
              <a:t>НЕВРАСТЕНИЯ</a:t>
            </a:r>
            <a:endParaRPr lang="ru-RU" sz="3200" i="1" dirty="0">
              <a:solidFill>
                <a:srgbClr val="FF0000"/>
              </a:solidFill>
            </a:endParaRPr>
          </a:p>
        </p:txBody>
      </p:sp>
    </p:spTree>
    <p:extLst>
      <p:ext uri="{BB962C8B-B14F-4D97-AF65-F5344CB8AC3E}">
        <p14:creationId xmlns:p14="http://schemas.microsoft.com/office/powerpoint/2010/main" val="2079440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2" y="1484784"/>
            <a:ext cx="8229600" cy="4900000"/>
          </a:xfrm>
        </p:spPr>
        <p:txBody>
          <a:bodyPr>
            <a:noAutofit/>
          </a:bodyPr>
          <a:lstStyle/>
          <a:p>
            <a:pPr marL="109728" indent="0" algn="just">
              <a:buNone/>
            </a:pPr>
            <a:r>
              <a:rPr lang="ru-RU" sz="3200" b="1" i="1" dirty="0">
                <a:solidFill>
                  <a:srgbClr val="00B050"/>
                </a:solidFill>
              </a:rPr>
              <a:t>Истерия</a:t>
            </a:r>
            <a:r>
              <a:rPr lang="ru-RU" sz="3200" dirty="0"/>
              <a:t> </a:t>
            </a:r>
            <a:r>
              <a:rPr lang="ru-RU" sz="3200" dirty="0" smtClean="0"/>
              <a:t> (</a:t>
            </a:r>
            <a:r>
              <a:rPr lang="ru-RU" sz="3200" dirty="0" err="1"/>
              <a:t>юнонча</a:t>
            </a:r>
            <a:r>
              <a:rPr lang="ru-RU" sz="3200" dirty="0"/>
              <a:t> </a:t>
            </a:r>
            <a:r>
              <a:rPr lang="ru-RU" sz="3200" dirty="0" err="1"/>
              <a:t>hyster</a:t>
            </a:r>
            <a:r>
              <a:rPr lang="en-US" sz="3200" dirty="0" err="1"/>
              <a:t>i</a:t>
            </a:r>
            <a:r>
              <a:rPr lang="ru-RU" sz="3200" dirty="0"/>
              <a:t>a - «</a:t>
            </a:r>
            <a:r>
              <a:rPr lang="ru-RU" sz="3200" dirty="0" err="1"/>
              <a:t>бачадон</a:t>
            </a:r>
            <a:r>
              <a:rPr lang="ru-RU" sz="3200" dirty="0" smtClean="0"/>
              <a:t>») – </a:t>
            </a:r>
            <a:r>
              <a:rPr lang="ru-RU" sz="3200" dirty="0" err="1" smtClean="0"/>
              <a:t>турли</a:t>
            </a:r>
            <a:r>
              <a:rPr lang="ru-RU" sz="3200" dirty="0" smtClean="0"/>
              <a:t> </a:t>
            </a:r>
            <a:r>
              <a:rPr lang="ru-RU" sz="3200" dirty="0" err="1" smtClean="0"/>
              <a:t>кўринишдаги</a:t>
            </a:r>
            <a:r>
              <a:rPr lang="ru-RU" sz="3200" dirty="0" smtClean="0"/>
              <a:t> функционал, </a:t>
            </a:r>
            <a:r>
              <a:rPr lang="ru-RU" sz="3200" dirty="0" err="1" smtClean="0"/>
              <a:t>вегетатив</a:t>
            </a:r>
            <a:r>
              <a:rPr lang="ru-RU" sz="3200" dirty="0" smtClean="0"/>
              <a:t>, </a:t>
            </a:r>
            <a:r>
              <a:rPr lang="ru-RU" sz="3200" dirty="0" err="1" smtClean="0"/>
              <a:t>ҳаракат</a:t>
            </a:r>
            <a:r>
              <a:rPr lang="ru-RU" sz="3200" dirty="0" smtClean="0"/>
              <a:t>, </a:t>
            </a:r>
            <a:r>
              <a:rPr lang="ru-RU" sz="3200" dirty="0" err="1" smtClean="0"/>
              <a:t>сезги</a:t>
            </a:r>
            <a:r>
              <a:rPr lang="ru-RU" sz="3200" dirty="0" smtClean="0"/>
              <a:t> </a:t>
            </a:r>
            <a:r>
              <a:rPr lang="ru-RU" sz="3200" dirty="0" err="1" smtClean="0"/>
              <a:t>ва</a:t>
            </a:r>
            <a:r>
              <a:rPr lang="ru-RU" sz="3200" dirty="0" smtClean="0"/>
              <a:t> </a:t>
            </a:r>
            <a:r>
              <a:rPr lang="ru-RU" sz="3200" dirty="0" err="1" smtClean="0"/>
              <a:t>аффектив</a:t>
            </a:r>
            <a:r>
              <a:rPr lang="ru-RU" sz="3200" dirty="0" smtClean="0"/>
              <a:t> </a:t>
            </a:r>
            <a:r>
              <a:rPr lang="ru-RU" sz="3200" dirty="0" err="1" smtClean="0"/>
              <a:t>бузилишлар</a:t>
            </a:r>
            <a:r>
              <a:rPr lang="ru-RU" sz="3200" dirty="0" smtClean="0"/>
              <a:t> </a:t>
            </a:r>
            <a:r>
              <a:rPr lang="ru-RU" sz="3200" dirty="0" err="1" smtClean="0"/>
              <a:t>билан</a:t>
            </a:r>
            <a:r>
              <a:rPr lang="ru-RU" sz="3200" dirty="0" smtClean="0"/>
              <a:t> </a:t>
            </a:r>
            <a:r>
              <a:rPr lang="ru-RU" sz="3200" dirty="0" err="1" smtClean="0"/>
              <a:t>кечадиган</a:t>
            </a:r>
            <a:r>
              <a:rPr lang="ru-RU" sz="3200" dirty="0" smtClean="0"/>
              <a:t> </a:t>
            </a:r>
            <a:r>
              <a:rPr lang="ru-RU" sz="3200" dirty="0" err="1" smtClean="0"/>
              <a:t>руҳий</a:t>
            </a:r>
            <a:r>
              <a:rPr lang="ru-RU" sz="3200" dirty="0" smtClean="0"/>
              <a:t> </a:t>
            </a:r>
            <a:r>
              <a:rPr lang="ru-RU" sz="3200" dirty="0" err="1" smtClean="0"/>
              <a:t>бузилишдир</a:t>
            </a:r>
            <a:r>
              <a:rPr lang="ru-RU" sz="3200" dirty="0" smtClean="0"/>
              <a:t>. Истерия </a:t>
            </a:r>
            <a:r>
              <a:rPr lang="ru-RU" sz="3200" dirty="0" err="1" smtClean="0"/>
              <a:t>атрофдагиларни</a:t>
            </a:r>
            <a:r>
              <a:rPr lang="ru-RU" sz="3200" dirty="0" smtClean="0"/>
              <a:t> </a:t>
            </a:r>
            <a:r>
              <a:rPr lang="ru-RU" sz="3200" dirty="0" err="1" smtClean="0"/>
              <a:t>диққатини</a:t>
            </a:r>
            <a:r>
              <a:rPr lang="ru-RU" sz="3200" dirty="0" smtClean="0"/>
              <a:t> </a:t>
            </a:r>
            <a:r>
              <a:rPr lang="ru-RU" sz="3200" dirty="0" err="1" smtClean="0"/>
              <a:t>ўзига</a:t>
            </a:r>
            <a:r>
              <a:rPr lang="ru-RU" sz="3200" dirty="0" smtClean="0"/>
              <a:t> </a:t>
            </a:r>
            <a:r>
              <a:rPr lang="ru-RU" sz="3200" dirty="0" err="1" smtClean="0"/>
              <a:t>қаратиш</a:t>
            </a:r>
            <a:r>
              <a:rPr lang="ru-RU" sz="3200" dirty="0" smtClean="0"/>
              <a:t> </a:t>
            </a:r>
            <a:r>
              <a:rPr lang="ru-RU" sz="3200" dirty="0" err="1" smtClean="0"/>
              <a:t>ва</a:t>
            </a:r>
            <a:r>
              <a:rPr lang="ru-RU" sz="3200" dirty="0" smtClean="0"/>
              <a:t> </a:t>
            </a:r>
            <a:r>
              <a:rPr lang="ru-RU" sz="3200" dirty="0" err="1" smtClean="0"/>
              <a:t>беморлигига</a:t>
            </a:r>
            <a:r>
              <a:rPr lang="ru-RU" sz="3200" dirty="0" smtClean="0"/>
              <a:t> </a:t>
            </a:r>
            <a:r>
              <a:rPr lang="ru-RU" sz="3200" dirty="0" err="1" smtClean="0"/>
              <a:t>ўзини</a:t>
            </a:r>
            <a:r>
              <a:rPr lang="ru-RU" sz="3200" dirty="0" smtClean="0"/>
              <a:t>–</a:t>
            </a:r>
            <a:r>
              <a:rPr lang="ru-RU" sz="3200" dirty="0" err="1" smtClean="0"/>
              <a:t>ўзи</a:t>
            </a:r>
            <a:r>
              <a:rPr lang="ru-RU" sz="3200" dirty="0" smtClean="0"/>
              <a:t> </a:t>
            </a:r>
            <a:r>
              <a:rPr lang="ru-RU" sz="3200" dirty="0" err="1" smtClean="0"/>
              <a:t>ишонтириш</a:t>
            </a:r>
            <a:r>
              <a:rPr lang="ru-RU" sz="3200" dirty="0" smtClean="0"/>
              <a:t> </a:t>
            </a:r>
            <a:r>
              <a:rPr lang="ru-RU" sz="3200" dirty="0" err="1" smtClean="0"/>
              <a:t>билан</a:t>
            </a:r>
            <a:r>
              <a:rPr lang="ru-RU" sz="3200" dirty="0" smtClean="0"/>
              <a:t> </a:t>
            </a:r>
            <a:r>
              <a:rPr lang="ru-RU" sz="3200" dirty="0" err="1" smtClean="0"/>
              <a:t>характерланади</a:t>
            </a:r>
            <a:r>
              <a:rPr lang="ru-RU" sz="3200" dirty="0" smtClean="0"/>
              <a:t>.</a:t>
            </a:r>
            <a:r>
              <a:rPr lang="ru-RU" sz="2400" dirty="0" smtClean="0"/>
              <a:t>   </a:t>
            </a:r>
            <a:endParaRPr lang="ru-RU" sz="2400" b="1" dirty="0">
              <a:solidFill>
                <a:srgbClr val="00B050"/>
              </a:solidFill>
            </a:endParaRPr>
          </a:p>
        </p:txBody>
      </p:sp>
      <p:sp>
        <p:nvSpPr>
          <p:cNvPr id="3" name="Заголовок 2"/>
          <p:cNvSpPr>
            <a:spLocks noGrp="1"/>
          </p:cNvSpPr>
          <p:nvPr>
            <p:ph type="title"/>
          </p:nvPr>
        </p:nvSpPr>
        <p:spPr>
          <a:xfrm>
            <a:off x="457200" y="548680"/>
            <a:ext cx="8229600" cy="792088"/>
          </a:xfrm>
        </p:spPr>
        <p:txBody>
          <a:bodyPr>
            <a:normAutofit/>
          </a:bodyPr>
          <a:lstStyle/>
          <a:p>
            <a:pPr algn="ctr"/>
            <a:r>
              <a:rPr lang="ru-RU" sz="3200" i="1" dirty="0" smtClean="0">
                <a:solidFill>
                  <a:srgbClr val="FF0000"/>
                </a:solidFill>
              </a:rPr>
              <a:t>ИСТЕРИЯ</a:t>
            </a:r>
            <a:endParaRPr lang="ru-RU" sz="3200" i="1" dirty="0">
              <a:solidFill>
                <a:srgbClr val="FF0000"/>
              </a:solidFill>
            </a:endParaRPr>
          </a:p>
        </p:txBody>
      </p:sp>
    </p:spTree>
    <p:extLst>
      <p:ext uri="{BB962C8B-B14F-4D97-AF65-F5344CB8AC3E}">
        <p14:creationId xmlns:p14="http://schemas.microsoft.com/office/powerpoint/2010/main" val="2226834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412776"/>
            <a:ext cx="8229600" cy="4900000"/>
          </a:xfrm>
        </p:spPr>
        <p:txBody>
          <a:bodyPr>
            <a:noAutofit/>
          </a:bodyPr>
          <a:lstStyle/>
          <a:p>
            <a:pPr marL="109728" indent="0" algn="just">
              <a:buNone/>
            </a:pPr>
            <a:r>
              <a:rPr lang="ru-RU" sz="2400" b="1" i="1" dirty="0">
                <a:solidFill>
                  <a:srgbClr val="00B050"/>
                </a:solidFill>
              </a:rPr>
              <a:t>Истерия</a:t>
            </a:r>
            <a:r>
              <a:rPr lang="ru-RU" sz="2400" dirty="0"/>
              <a:t> </a:t>
            </a:r>
            <a:r>
              <a:rPr lang="ru-RU" sz="2400" dirty="0" smtClean="0"/>
              <a:t>Платон </a:t>
            </a:r>
            <a:r>
              <a:rPr lang="ru-RU" sz="2400" dirty="0" err="1" smtClean="0"/>
              <a:t>даврида</a:t>
            </a:r>
            <a:r>
              <a:rPr lang="ru-RU" sz="2400" dirty="0" smtClean="0"/>
              <a:t> «</a:t>
            </a:r>
            <a:r>
              <a:rPr lang="ru-RU" sz="2400" dirty="0" err="1" smtClean="0"/>
              <a:t>фақат</a:t>
            </a:r>
            <a:r>
              <a:rPr lang="ru-RU" sz="2400" dirty="0" smtClean="0"/>
              <a:t> </a:t>
            </a:r>
            <a:r>
              <a:rPr lang="ru-RU" sz="2400" dirty="0" err="1" smtClean="0"/>
              <a:t>аёлларда</a:t>
            </a:r>
            <a:r>
              <a:rPr lang="ru-RU" sz="2400" dirty="0" smtClean="0"/>
              <a:t> </a:t>
            </a:r>
            <a:r>
              <a:rPr lang="ru-RU" sz="2400" dirty="0" err="1" smtClean="0"/>
              <a:t>кузатилади</a:t>
            </a:r>
            <a:r>
              <a:rPr lang="ru-RU" sz="2400" dirty="0" smtClean="0"/>
              <a:t> </a:t>
            </a:r>
            <a:r>
              <a:rPr lang="ru-RU" sz="2400" dirty="0" err="1" smtClean="0"/>
              <a:t>ва</a:t>
            </a:r>
            <a:r>
              <a:rPr lang="ru-RU" sz="2400" dirty="0" smtClean="0"/>
              <a:t> </a:t>
            </a:r>
            <a:r>
              <a:rPr lang="ru-RU" sz="2400" dirty="0" err="1" smtClean="0"/>
              <a:t>бачадон</a:t>
            </a:r>
            <a:r>
              <a:rPr lang="ru-RU" sz="2400" dirty="0" smtClean="0"/>
              <a:t> </a:t>
            </a:r>
            <a:r>
              <a:rPr lang="ru-RU" sz="2400" dirty="0" err="1" smtClean="0"/>
              <a:t>билан</a:t>
            </a:r>
            <a:r>
              <a:rPr lang="ru-RU" sz="2400" dirty="0" smtClean="0"/>
              <a:t> </a:t>
            </a:r>
            <a:r>
              <a:rPr lang="ru-RU" sz="2400" dirty="0" err="1" smtClean="0"/>
              <a:t>боғлиқ</a:t>
            </a:r>
            <a:r>
              <a:rPr lang="ru-RU" sz="2400" dirty="0" smtClean="0"/>
              <a:t> </a:t>
            </a:r>
            <a:r>
              <a:rPr lang="ru-RU" sz="2400" dirty="0" err="1" smtClean="0"/>
              <a:t>касаллик</a:t>
            </a:r>
            <a:r>
              <a:rPr lang="ru-RU" sz="2400" dirty="0" smtClean="0"/>
              <a:t>» </a:t>
            </a:r>
            <a:r>
              <a:rPr lang="ru-RU" sz="2400" dirty="0" err="1" smtClean="0"/>
              <a:t>деб</a:t>
            </a:r>
            <a:r>
              <a:rPr lang="ru-RU" sz="2400" dirty="0" smtClean="0"/>
              <a:t> </a:t>
            </a:r>
            <a:r>
              <a:rPr lang="ru-RU" sz="2400" dirty="0" err="1" smtClean="0"/>
              <a:t>ҳисобланган</a:t>
            </a:r>
            <a:r>
              <a:rPr lang="ru-RU" sz="2400" dirty="0" smtClean="0"/>
              <a:t>.</a:t>
            </a:r>
          </a:p>
          <a:p>
            <a:pPr marL="109728" indent="0" algn="just">
              <a:buNone/>
            </a:pPr>
            <a:r>
              <a:rPr lang="uz-Cyrl-UZ" sz="2400" dirty="0" smtClean="0"/>
              <a:t>Бабинский истерик беморларга </a:t>
            </a:r>
            <a:r>
              <a:rPr lang="uz-Cyrl-UZ" sz="2400" b="1" i="1" dirty="0" smtClean="0">
                <a:solidFill>
                  <a:srgbClr val="0070C0"/>
                </a:solidFill>
              </a:rPr>
              <a:t>“буюк симулянтлар”</a:t>
            </a:r>
            <a:r>
              <a:rPr lang="uz-Cyrl-UZ" sz="2400" dirty="0" smtClean="0"/>
              <a:t> деб таъриф берган. Чунончи улардаги касаллик белгилари турли соматик ва неврологик касалликларга жуда ўхшаш бўлиб, кўп ҳолларда ташхислашда муаммолар келтириб чиқаради. Аммо барча симптомлар китобларда ёзилгандек белгилар биланмас, балким бемор ўзи касалликни қандай тасаввур қилса, шундай белгилар билан намоён бўлади.</a:t>
            </a:r>
            <a:endParaRPr lang="ru-RU" sz="2400" dirty="0" smtClean="0"/>
          </a:p>
          <a:p>
            <a:pPr marL="109728" indent="0">
              <a:buNone/>
            </a:pP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457200" y="548680"/>
            <a:ext cx="8229600" cy="792088"/>
          </a:xfrm>
        </p:spPr>
        <p:txBody>
          <a:bodyPr>
            <a:normAutofit/>
          </a:bodyPr>
          <a:lstStyle/>
          <a:p>
            <a:pPr algn="ctr"/>
            <a:r>
              <a:rPr lang="ru-RU" sz="3200" i="1" dirty="0" smtClean="0">
                <a:solidFill>
                  <a:srgbClr val="FF0000"/>
                </a:solidFill>
              </a:rPr>
              <a:t>ИСТЕРИЯ</a:t>
            </a:r>
            <a:endParaRPr lang="ru-RU" sz="3200" i="1" dirty="0">
              <a:solidFill>
                <a:srgbClr val="FF0000"/>
              </a:solidFill>
            </a:endParaRPr>
          </a:p>
        </p:txBody>
      </p:sp>
    </p:spTree>
    <p:extLst>
      <p:ext uri="{BB962C8B-B14F-4D97-AF65-F5344CB8AC3E}">
        <p14:creationId xmlns:p14="http://schemas.microsoft.com/office/powerpoint/2010/main" val="2275233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196752"/>
            <a:ext cx="8229600" cy="4900000"/>
          </a:xfrm>
        </p:spPr>
        <p:txBody>
          <a:bodyPr>
            <a:noAutofit/>
          </a:bodyPr>
          <a:lstStyle/>
          <a:p>
            <a:pPr marL="109728" indent="0" algn="just">
              <a:buNone/>
            </a:pPr>
            <a:r>
              <a:rPr lang="uz-Cyrl-UZ" sz="2400" b="1" i="1" dirty="0" smtClean="0">
                <a:solidFill>
                  <a:srgbClr val="00B050"/>
                </a:solidFill>
              </a:rPr>
              <a:t>Истерияни ташхислашда қуйидаги белгиларга эътибор берилади:</a:t>
            </a:r>
          </a:p>
          <a:p>
            <a:pPr algn="just">
              <a:buFont typeface="Wingdings" panose="05000000000000000000" pitchFamily="2" charset="2"/>
              <a:buChar char="ü"/>
            </a:pPr>
            <a:r>
              <a:rPr lang="uz-Cyrl-UZ" sz="2400" b="1" i="1" dirty="0">
                <a:solidFill>
                  <a:srgbClr val="00B050"/>
                </a:solidFill>
              </a:rPr>
              <a:t> </a:t>
            </a:r>
            <a:r>
              <a:rPr lang="uz-Cyrl-UZ" sz="2400" dirty="0" smtClean="0"/>
              <a:t>ишонувчанлик, атрофдагиларни таъсири кучли;</a:t>
            </a:r>
          </a:p>
          <a:p>
            <a:pPr algn="just">
              <a:buFont typeface="Wingdings" panose="05000000000000000000" pitchFamily="2" charset="2"/>
              <a:buChar char="ü"/>
            </a:pPr>
            <a:r>
              <a:rPr lang="uz-Cyrl-UZ" sz="2400" dirty="0"/>
              <a:t> </a:t>
            </a:r>
            <a:r>
              <a:rPr lang="uz-Cyrl-UZ" sz="2400" dirty="0" smtClean="0"/>
              <a:t>ҳолатни драмалаштириш, кусли ифодаланган ҳис туйғулар;</a:t>
            </a:r>
          </a:p>
          <a:p>
            <a:pPr algn="just">
              <a:buFont typeface="Wingdings" panose="05000000000000000000" pitchFamily="2" charset="2"/>
              <a:buChar char="ü"/>
            </a:pPr>
            <a:r>
              <a:rPr lang="uz-Cyrl-UZ" sz="2400" dirty="0"/>
              <a:t> </a:t>
            </a:r>
            <a:r>
              <a:rPr lang="uz-Cyrl-UZ" sz="2400" dirty="0" smtClean="0"/>
              <a:t>ҳиссий лабиллик;</a:t>
            </a:r>
          </a:p>
          <a:p>
            <a:pPr algn="just">
              <a:buFont typeface="Wingdings" panose="05000000000000000000" pitchFamily="2" charset="2"/>
              <a:buChar char="ü"/>
            </a:pPr>
            <a:r>
              <a:rPr lang="uz-Cyrl-UZ" sz="2400" dirty="0"/>
              <a:t> </a:t>
            </a:r>
            <a:r>
              <a:rPr lang="uz-Cyrl-UZ" sz="2400" dirty="0" smtClean="0"/>
              <a:t>диққат марказида бўлишликка интилиш;</a:t>
            </a:r>
          </a:p>
          <a:p>
            <a:pPr algn="just">
              <a:buFont typeface="Wingdings" panose="05000000000000000000" pitchFamily="2" charset="2"/>
              <a:buChar char="ü"/>
            </a:pPr>
            <a:r>
              <a:rPr lang="uz-Cyrl-UZ" sz="2400" dirty="0"/>
              <a:t> </a:t>
            </a:r>
            <a:r>
              <a:rPr lang="uz-Cyrl-UZ" sz="2400" dirty="0" smtClean="0"/>
              <a:t>ташқи кўринишига кучли эътибор;</a:t>
            </a:r>
          </a:p>
          <a:p>
            <a:pPr algn="just">
              <a:buFont typeface="Wingdings" panose="05000000000000000000" pitchFamily="2" charset="2"/>
              <a:buChar char="ü"/>
            </a:pPr>
            <a:r>
              <a:rPr lang="uz-Cyrl-UZ" sz="2400" dirty="0"/>
              <a:t> </a:t>
            </a:r>
            <a:r>
              <a:rPr lang="uz-Cyrl-UZ" sz="2400" dirty="0" smtClean="0"/>
              <a:t>эгоцентрик;</a:t>
            </a:r>
          </a:p>
          <a:p>
            <a:pPr algn="just">
              <a:buFont typeface="Wingdings" panose="05000000000000000000" pitchFamily="2" charset="2"/>
              <a:buChar char="ü"/>
            </a:pPr>
            <a:r>
              <a:rPr lang="uz-Cyrl-UZ" sz="2400" dirty="0"/>
              <a:t> </a:t>
            </a:r>
            <a:r>
              <a:rPr lang="uz-Cyrl-UZ" sz="2400" dirty="0" smtClean="0"/>
              <a:t>юзаки фикр юритиш;</a:t>
            </a:r>
          </a:p>
          <a:p>
            <a:pPr algn="just">
              <a:buFont typeface="Wingdings" panose="05000000000000000000" pitchFamily="2" charset="2"/>
              <a:buChar char="ü"/>
            </a:pPr>
            <a:r>
              <a:rPr lang="uz-Cyrl-UZ" sz="2400" dirty="0"/>
              <a:t> </a:t>
            </a:r>
            <a:r>
              <a:rPr lang="uz-Cyrl-UZ" sz="2400" dirty="0" smtClean="0"/>
              <a:t>ҳаракатлари театрлаштирилган;</a:t>
            </a:r>
          </a:p>
          <a:p>
            <a:pPr algn="just">
              <a:buFont typeface="Wingdings" panose="05000000000000000000" pitchFamily="2" charset="2"/>
              <a:buChar char="ü"/>
            </a:pPr>
            <a:r>
              <a:rPr lang="uz-Cyrl-UZ" sz="2400" dirty="0"/>
              <a:t> </a:t>
            </a:r>
            <a:r>
              <a:rPr lang="uz-Cyrl-UZ" sz="2400" dirty="0" smtClean="0"/>
              <a:t>фантазияга бойлик</a:t>
            </a:r>
            <a:endParaRPr lang="ru-RU" sz="2400" dirty="0" smtClean="0"/>
          </a:p>
          <a:p>
            <a:pPr marL="109728" indent="0">
              <a:buNone/>
            </a:pP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457200" y="548680"/>
            <a:ext cx="8229600" cy="792088"/>
          </a:xfrm>
        </p:spPr>
        <p:txBody>
          <a:bodyPr>
            <a:normAutofit/>
          </a:bodyPr>
          <a:lstStyle/>
          <a:p>
            <a:pPr algn="ctr"/>
            <a:r>
              <a:rPr lang="ru-RU" sz="3200" i="1" dirty="0" smtClean="0">
                <a:solidFill>
                  <a:srgbClr val="FF0000"/>
                </a:solidFill>
              </a:rPr>
              <a:t>ИСТЕРИЯ</a:t>
            </a:r>
            <a:endParaRPr lang="ru-RU" sz="3200" i="1" dirty="0">
              <a:solidFill>
                <a:srgbClr val="FF0000"/>
              </a:solidFill>
            </a:endParaRPr>
          </a:p>
        </p:txBody>
      </p:sp>
    </p:spTree>
    <p:extLst>
      <p:ext uri="{BB962C8B-B14F-4D97-AF65-F5344CB8AC3E}">
        <p14:creationId xmlns:p14="http://schemas.microsoft.com/office/powerpoint/2010/main" val="926867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196752"/>
            <a:ext cx="8229600" cy="4900000"/>
          </a:xfrm>
        </p:spPr>
        <p:txBody>
          <a:bodyPr>
            <a:noAutofit/>
          </a:bodyPr>
          <a:lstStyle/>
          <a:p>
            <a:pPr marL="109728" indent="0" algn="just">
              <a:buNone/>
            </a:pPr>
            <a:r>
              <a:rPr lang="ru-RU" sz="2400" b="1" i="1" dirty="0" err="1" smtClean="0">
                <a:solidFill>
                  <a:srgbClr val="00B050"/>
                </a:solidFill>
              </a:rPr>
              <a:t>Истериянинг</a:t>
            </a:r>
            <a:r>
              <a:rPr lang="ru-RU" sz="2400" b="1" i="1" dirty="0" smtClean="0">
                <a:solidFill>
                  <a:srgbClr val="00B050"/>
                </a:solidFill>
              </a:rPr>
              <a:t> </a:t>
            </a:r>
            <a:r>
              <a:rPr lang="ru-RU" sz="2400" b="1" i="1" dirty="0" err="1" smtClean="0">
                <a:solidFill>
                  <a:srgbClr val="00B050"/>
                </a:solidFill>
              </a:rPr>
              <a:t>турлари</a:t>
            </a:r>
            <a:r>
              <a:rPr lang="ru-RU" sz="2400" b="1" i="1" dirty="0" smtClean="0">
                <a:solidFill>
                  <a:srgbClr val="00B050"/>
                </a:solidFill>
              </a:rPr>
              <a:t>:</a:t>
            </a:r>
          </a:p>
          <a:p>
            <a:pPr algn="just">
              <a:buFont typeface="Wingdings" panose="05000000000000000000" pitchFamily="2" charset="2"/>
              <a:buChar char="q"/>
            </a:pPr>
            <a:r>
              <a:rPr lang="ru-RU" sz="2400" dirty="0" smtClean="0"/>
              <a:t> истерик </a:t>
            </a:r>
            <a:r>
              <a:rPr lang="uz-Cyrl-UZ" sz="2400" dirty="0" smtClean="0"/>
              <a:t>фуга</a:t>
            </a:r>
          </a:p>
          <a:p>
            <a:pPr algn="just">
              <a:buFont typeface="Wingdings" panose="05000000000000000000" pitchFamily="2" charset="2"/>
              <a:buChar char="q"/>
            </a:pPr>
            <a:r>
              <a:rPr lang="uz-Cyrl-UZ" sz="2400" dirty="0"/>
              <a:t> </a:t>
            </a:r>
            <a:r>
              <a:rPr lang="uz-Cyrl-UZ" sz="2400" dirty="0" smtClean="0"/>
              <a:t>истерик парезлар</a:t>
            </a:r>
          </a:p>
          <a:p>
            <a:pPr algn="just">
              <a:buFont typeface="Wingdings" panose="05000000000000000000" pitchFamily="2" charset="2"/>
              <a:buChar char="q"/>
            </a:pPr>
            <a:r>
              <a:rPr lang="uz-Cyrl-UZ" sz="2400" dirty="0"/>
              <a:t> </a:t>
            </a:r>
            <a:r>
              <a:rPr lang="uz-Cyrl-UZ" sz="2400" dirty="0" smtClean="0"/>
              <a:t>истерик астазия абазия</a:t>
            </a:r>
          </a:p>
          <a:p>
            <a:pPr algn="just">
              <a:buFont typeface="Wingdings" panose="05000000000000000000" pitchFamily="2" charset="2"/>
              <a:buChar char="q"/>
            </a:pPr>
            <a:r>
              <a:rPr lang="uz-Cyrl-UZ" sz="2400" dirty="0"/>
              <a:t> </a:t>
            </a:r>
            <a:r>
              <a:rPr lang="uz-Cyrl-UZ" sz="2400" dirty="0" smtClean="0"/>
              <a:t>истерик сезги бузилишлари</a:t>
            </a:r>
          </a:p>
          <a:p>
            <a:pPr algn="just">
              <a:buFont typeface="Wingdings" panose="05000000000000000000" pitchFamily="2" charset="2"/>
              <a:buChar char="q"/>
            </a:pPr>
            <a:r>
              <a:rPr lang="uz-Cyrl-UZ" sz="2400" dirty="0"/>
              <a:t> </a:t>
            </a:r>
            <a:r>
              <a:rPr lang="uz-Cyrl-UZ" sz="2400" dirty="0" smtClean="0"/>
              <a:t>истерик амавроз</a:t>
            </a:r>
          </a:p>
          <a:p>
            <a:pPr algn="just">
              <a:buFont typeface="Wingdings" panose="05000000000000000000" pitchFamily="2" charset="2"/>
              <a:buChar char="q"/>
            </a:pPr>
            <a:r>
              <a:rPr lang="uz-Cyrl-UZ" sz="2400" dirty="0"/>
              <a:t> </a:t>
            </a:r>
            <a:r>
              <a:rPr lang="uz-Cyrl-UZ" sz="2400" dirty="0" smtClean="0"/>
              <a:t>истерик карлик</a:t>
            </a:r>
          </a:p>
          <a:p>
            <a:pPr algn="just">
              <a:buFont typeface="Wingdings" panose="05000000000000000000" pitchFamily="2" charset="2"/>
              <a:buChar char="q"/>
            </a:pPr>
            <a:r>
              <a:rPr lang="uz-Cyrl-UZ" sz="2400" dirty="0"/>
              <a:t> </a:t>
            </a:r>
            <a:r>
              <a:rPr lang="uz-Cyrl-UZ" sz="2400" dirty="0" smtClean="0"/>
              <a:t>истерик мутизм (афония)</a:t>
            </a:r>
          </a:p>
          <a:p>
            <a:pPr algn="just">
              <a:buFont typeface="Wingdings" panose="05000000000000000000" pitchFamily="2" charset="2"/>
              <a:buChar char="q"/>
            </a:pPr>
            <a:r>
              <a:rPr lang="uz-Cyrl-UZ" sz="2400" dirty="0"/>
              <a:t> </a:t>
            </a:r>
            <a:r>
              <a:rPr lang="uz-Cyrl-UZ" sz="2400" dirty="0" smtClean="0"/>
              <a:t>истерик вегетатив бузилишлар</a:t>
            </a:r>
          </a:p>
          <a:p>
            <a:pPr algn="just">
              <a:buFont typeface="Wingdings" panose="05000000000000000000" pitchFamily="2" charset="2"/>
              <a:buChar char="q"/>
            </a:pPr>
            <a:r>
              <a:rPr lang="uz-Cyrl-UZ" sz="2400" dirty="0"/>
              <a:t> </a:t>
            </a:r>
            <a:r>
              <a:rPr lang="uz-Cyrl-UZ" sz="2400" dirty="0" smtClean="0"/>
              <a:t>истерик ступор</a:t>
            </a:r>
          </a:p>
          <a:p>
            <a:pPr algn="just">
              <a:buFont typeface="Wingdings" panose="05000000000000000000" pitchFamily="2" charset="2"/>
              <a:buChar char="q"/>
            </a:pPr>
            <a:r>
              <a:rPr lang="uz-Cyrl-UZ" sz="2400" dirty="0"/>
              <a:t> </a:t>
            </a:r>
            <a:r>
              <a:rPr lang="uz-Cyrl-UZ" sz="2400" dirty="0" smtClean="0"/>
              <a:t>пуэрилизм</a:t>
            </a:r>
          </a:p>
          <a:p>
            <a:pPr algn="just">
              <a:buFont typeface="Wingdings" panose="05000000000000000000" pitchFamily="2" charset="2"/>
              <a:buChar char="q"/>
            </a:pPr>
            <a:r>
              <a:rPr lang="uz-Cyrl-UZ" sz="2400" dirty="0"/>
              <a:t> </a:t>
            </a:r>
            <a:r>
              <a:rPr lang="uz-Cyrl-UZ" sz="2400" dirty="0" smtClean="0"/>
              <a:t>истерик </a:t>
            </a:r>
            <a:r>
              <a:rPr lang="uz-Cyrl-UZ" sz="2400" dirty="0"/>
              <a:t>тутқаноқ ва </a:t>
            </a:r>
            <a:r>
              <a:rPr lang="uz-Cyrl-UZ" sz="2400" dirty="0" smtClean="0"/>
              <a:t>б.қ.</a:t>
            </a:r>
            <a:endParaRPr lang="ru-RU" sz="2400" dirty="0" smtClean="0"/>
          </a:p>
          <a:p>
            <a:pPr marL="109728" indent="0">
              <a:buNone/>
            </a:pP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457200" y="548680"/>
            <a:ext cx="8229600" cy="792088"/>
          </a:xfrm>
        </p:spPr>
        <p:txBody>
          <a:bodyPr>
            <a:normAutofit/>
          </a:bodyPr>
          <a:lstStyle/>
          <a:p>
            <a:pPr algn="ctr"/>
            <a:r>
              <a:rPr lang="ru-RU" sz="3200" i="1" dirty="0" smtClean="0">
                <a:solidFill>
                  <a:srgbClr val="FF0000"/>
                </a:solidFill>
              </a:rPr>
              <a:t>ИСТЕРИЯ</a:t>
            </a:r>
            <a:endParaRPr lang="ru-RU" sz="3200" i="1" dirty="0">
              <a:solidFill>
                <a:srgbClr val="FF0000"/>
              </a:solidFill>
            </a:endParaRPr>
          </a:p>
        </p:txBody>
      </p:sp>
    </p:spTree>
    <p:extLst>
      <p:ext uri="{BB962C8B-B14F-4D97-AF65-F5344CB8AC3E}">
        <p14:creationId xmlns:p14="http://schemas.microsoft.com/office/powerpoint/2010/main" val="11436969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5662" y="980728"/>
            <a:ext cx="8229600" cy="4900000"/>
          </a:xfrm>
        </p:spPr>
        <p:txBody>
          <a:bodyPr>
            <a:noAutofit/>
          </a:bodyPr>
          <a:lstStyle/>
          <a:p>
            <a:pPr marL="109728" indent="0" algn="just">
              <a:buNone/>
            </a:pPr>
            <a:r>
              <a:rPr lang="ru-RU" sz="2200" b="1" i="1" dirty="0" err="1" smtClean="0">
                <a:solidFill>
                  <a:srgbClr val="00B050"/>
                </a:solidFill>
              </a:rPr>
              <a:t>Пуэрилизм</a:t>
            </a:r>
            <a:r>
              <a:rPr lang="ru-RU" sz="2200" dirty="0" smtClean="0"/>
              <a:t> – </a:t>
            </a:r>
            <a:r>
              <a:rPr lang="ru-RU" sz="2200" dirty="0" err="1" smtClean="0"/>
              <a:t>катталарни</a:t>
            </a:r>
            <a:r>
              <a:rPr lang="ru-RU" sz="2200" dirty="0" smtClean="0"/>
              <a:t> </a:t>
            </a:r>
            <a:r>
              <a:rPr lang="ru-RU" sz="2200" dirty="0" err="1" smtClean="0"/>
              <a:t>худди</a:t>
            </a:r>
            <a:r>
              <a:rPr lang="ru-RU" sz="2200" dirty="0" smtClean="0"/>
              <a:t> </a:t>
            </a:r>
            <a:r>
              <a:rPr lang="ru-RU" sz="2200" dirty="0" err="1" smtClean="0"/>
              <a:t>болалардек</a:t>
            </a:r>
            <a:r>
              <a:rPr lang="ru-RU" sz="2200" dirty="0" smtClean="0"/>
              <a:t> </a:t>
            </a:r>
            <a:r>
              <a:rPr lang="ru-RU" sz="2200" dirty="0" err="1" smtClean="0"/>
              <a:t>ўзини</a:t>
            </a:r>
            <a:r>
              <a:rPr lang="ru-RU" sz="2200" dirty="0" smtClean="0"/>
              <a:t> </a:t>
            </a:r>
            <a:r>
              <a:rPr lang="ru-RU" sz="2200" dirty="0" err="1" smtClean="0"/>
              <a:t>тутишига</a:t>
            </a:r>
            <a:r>
              <a:rPr lang="ru-RU" sz="2200" dirty="0" smtClean="0"/>
              <a:t> </a:t>
            </a:r>
            <a:r>
              <a:rPr lang="ru-RU" sz="2200" dirty="0" err="1" smtClean="0"/>
              <a:t>айтилади</a:t>
            </a:r>
            <a:r>
              <a:rPr lang="ru-RU" sz="2200" dirty="0" smtClean="0"/>
              <a:t>. </a:t>
            </a:r>
            <a:r>
              <a:rPr lang="ru-RU" sz="2200" dirty="0" err="1" smtClean="0"/>
              <a:t>Пуэрилизм</a:t>
            </a:r>
            <a:r>
              <a:rPr lang="ru-RU" sz="2200" dirty="0" smtClean="0"/>
              <a:t> </a:t>
            </a:r>
            <a:r>
              <a:rPr lang="ru-RU" sz="2200" dirty="0" err="1" smtClean="0"/>
              <a:t>вақтинчалик</a:t>
            </a:r>
            <a:r>
              <a:rPr lang="ru-RU" sz="2200" dirty="0" smtClean="0"/>
              <a:t> </a:t>
            </a:r>
            <a:r>
              <a:rPr lang="ru-RU" sz="2200" dirty="0" err="1" smtClean="0"/>
              <a:t>ҳолат</a:t>
            </a:r>
            <a:r>
              <a:rPr lang="ru-RU" sz="2200" dirty="0" smtClean="0"/>
              <a:t> </a:t>
            </a:r>
            <a:r>
              <a:rPr lang="ru-RU" sz="2200" dirty="0" err="1" smtClean="0"/>
              <a:t>бўлиб</a:t>
            </a:r>
            <a:r>
              <a:rPr lang="ru-RU" sz="2200" dirty="0"/>
              <a:t> </a:t>
            </a:r>
            <a:r>
              <a:rPr lang="ru-RU" sz="2200" dirty="0" err="1" smtClean="0"/>
              <a:t>агар</a:t>
            </a:r>
            <a:r>
              <a:rPr lang="ru-RU" sz="2200" dirty="0" smtClean="0"/>
              <a:t> </a:t>
            </a:r>
            <a:r>
              <a:rPr lang="ru-RU" sz="2200" dirty="0" err="1" smtClean="0"/>
              <a:t>даволаш</a:t>
            </a:r>
            <a:r>
              <a:rPr lang="ru-RU" sz="2200" dirty="0" smtClean="0"/>
              <a:t> </a:t>
            </a:r>
            <a:r>
              <a:rPr lang="ru-RU" sz="2200" dirty="0" err="1"/>
              <a:t>ч</a:t>
            </a:r>
            <a:r>
              <a:rPr lang="ru-RU" sz="2200" dirty="0" err="1" smtClean="0"/>
              <a:t>оралари</a:t>
            </a:r>
            <a:r>
              <a:rPr lang="ru-RU" sz="2200" dirty="0" smtClean="0"/>
              <a:t> </a:t>
            </a:r>
            <a:r>
              <a:rPr lang="ru-RU" sz="2200" dirty="0" err="1" smtClean="0"/>
              <a:t>олиб</a:t>
            </a:r>
            <a:r>
              <a:rPr lang="ru-RU" sz="2200" dirty="0" smtClean="0"/>
              <a:t> </a:t>
            </a:r>
            <a:r>
              <a:rPr lang="ru-RU" sz="2200" dirty="0" err="1" smtClean="0"/>
              <a:t>борилмаса</a:t>
            </a:r>
            <a:r>
              <a:rPr lang="ru-RU" sz="2200" dirty="0" smtClean="0"/>
              <a:t>, у истерик </a:t>
            </a:r>
            <a:r>
              <a:rPr lang="ru-RU" sz="2200" dirty="0" err="1" smtClean="0"/>
              <a:t>психозга</a:t>
            </a:r>
            <a:r>
              <a:rPr lang="ru-RU" sz="2200" dirty="0" smtClean="0"/>
              <a:t> </a:t>
            </a:r>
            <a:r>
              <a:rPr lang="ru-RU" sz="2200" dirty="0" err="1" smtClean="0"/>
              <a:t>ўтиб</a:t>
            </a:r>
            <a:r>
              <a:rPr lang="ru-RU" sz="2200" dirty="0" smtClean="0"/>
              <a:t> </a:t>
            </a:r>
            <a:r>
              <a:rPr lang="ru-RU" sz="2200" dirty="0" err="1" smtClean="0"/>
              <a:t>кетади</a:t>
            </a:r>
            <a:r>
              <a:rPr lang="ru-RU" sz="2200" dirty="0" smtClean="0"/>
              <a:t>. </a:t>
            </a:r>
          </a:p>
          <a:p>
            <a:pPr marL="109728" indent="0" algn="just">
              <a:buNone/>
            </a:pPr>
            <a:r>
              <a:rPr lang="uz-Cyrl-UZ" sz="2200" dirty="0" smtClean="0"/>
              <a:t>Касалликнинг асосий белгиси: болалардек юриш, югуриш, гапириш, сакраш, йиғлаш. Улар сабабсиз ўжарлик қилишади, ўйинчоқларни қизиқиб уйнашади. Гапираётганда болалардек талаффуз қилишади, юз мимикаси ҳам шунга мос бўлади. Қизиғи шундаки, беморлар ўзларини шу ёшдаман деб ўйлайди. </a:t>
            </a:r>
            <a:endParaRPr lang="ru-RU" sz="2200" dirty="0" smtClean="0"/>
          </a:p>
        </p:txBody>
      </p:sp>
      <p:sp>
        <p:nvSpPr>
          <p:cNvPr id="3" name="Заголовок 2"/>
          <p:cNvSpPr>
            <a:spLocks noGrp="1"/>
          </p:cNvSpPr>
          <p:nvPr>
            <p:ph type="title"/>
          </p:nvPr>
        </p:nvSpPr>
        <p:spPr>
          <a:xfrm>
            <a:off x="467544" y="332656"/>
            <a:ext cx="8229600" cy="792088"/>
          </a:xfrm>
        </p:spPr>
        <p:txBody>
          <a:bodyPr>
            <a:normAutofit/>
          </a:bodyPr>
          <a:lstStyle/>
          <a:p>
            <a:pPr algn="ctr"/>
            <a:r>
              <a:rPr lang="ru-RU" sz="3200" i="1" dirty="0" err="1" smtClean="0">
                <a:solidFill>
                  <a:srgbClr val="FF0000"/>
                </a:solidFill>
              </a:rPr>
              <a:t>Пуэрилизм</a:t>
            </a:r>
            <a:r>
              <a:rPr lang="ru-RU" sz="3200" dirty="0" smtClean="0">
                <a:solidFill>
                  <a:srgbClr val="FF0000"/>
                </a:solidFill>
              </a:rPr>
              <a:t> </a:t>
            </a:r>
            <a:endParaRPr lang="ru-RU" sz="3200"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600866"/>
            <a:ext cx="2520280" cy="188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диагностика пуэриз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4600866"/>
            <a:ext cx="2584307" cy="19088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Пуэрилизм"/>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4581129"/>
            <a:ext cx="2529086" cy="182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07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8229600" cy="851694"/>
          </a:xfrm>
        </p:spPr>
        <p:txBody>
          <a:bodyPr>
            <a:normAutofit/>
          </a:bodyPr>
          <a:lstStyle/>
          <a:p>
            <a:pPr algn="ctr"/>
            <a:r>
              <a:rPr lang="ru-RU" sz="3200" i="1" dirty="0" smtClean="0">
                <a:solidFill>
                  <a:srgbClr val="FF0000"/>
                </a:solidFill>
              </a:rPr>
              <a:t>Истерик </a:t>
            </a:r>
            <a:r>
              <a:rPr lang="ru-RU" sz="3200" i="1" dirty="0" err="1" smtClean="0">
                <a:solidFill>
                  <a:srgbClr val="FF0000"/>
                </a:solidFill>
              </a:rPr>
              <a:t>тутқаноқ</a:t>
            </a:r>
            <a:endParaRPr lang="ru-RU" sz="3200" i="1" dirty="0">
              <a:solidFill>
                <a:srgbClr val="FF0000"/>
              </a:solidFill>
            </a:endParaRPr>
          </a:p>
        </p:txBody>
      </p:sp>
      <p:sp>
        <p:nvSpPr>
          <p:cNvPr id="4" name="Текст 3"/>
          <p:cNvSpPr>
            <a:spLocks noGrp="1"/>
          </p:cNvSpPr>
          <p:nvPr>
            <p:ph type="body" idx="1"/>
          </p:nvPr>
        </p:nvSpPr>
        <p:spPr>
          <a:xfrm>
            <a:off x="467544" y="1052736"/>
            <a:ext cx="4040188" cy="432048"/>
          </a:xfrm>
          <a:noFill/>
          <a:ln>
            <a:solidFill>
              <a:schemeClr val="tx1"/>
            </a:solidFill>
          </a:ln>
        </p:spPr>
        <p:txBody>
          <a:bodyPr>
            <a:normAutofit/>
          </a:bodyPr>
          <a:lstStyle/>
          <a:p>
            <a:pPr algn="ctr"/>
            <a:r>
              <a:rPr lang="uz-Cyrl-UZ" sz="2000" b="1" i="1" dirty="0" smtClean="0">
                <a:solidFill>
                  <a:srgbClr val="0070C0"/>
                </a:solidFill>
              </a:rPr>
              <a:t>Эпилептик хуруж</a:t>
            </a:r>
            <a:endParaRPr lang="ru-RU" sz="2000" b="1" i="1" dirty="0">
              <a:solidFill>
                <a:srgbClr val="0070C0"/>
              </a:solidFill>
            </a:endParaRPr>
          </a:p>
        </p:txBody>
      </p:sp>
      <p:sp>
        <p:nvSpPr>
          <p:cNvPr id="5" name="Текст 4"/>
          <p:cNvSpPr>
            <a:spLocks noGrp="1"/>
          </p:cNvSpPr>
          <p:nvPr>
            <p:ph type="body" sz="half" idx="3"/>
          </p:nvPr>
        </p:nvSpPr>
        <p:spPr>
          <a:xfrm>
            <a:off x="4644008" y="1052736"/>
            <a:ext cx="4041775" cy="432048"/>
          </a:xfrm>
          <a:noFill/>
          <a:ln>
            <a:solidFill>
              <a:schemeClr val="tx1"/>
            </a:solidFill>
          </a:ln>
        </p:spPr>
        <p:txBody>
          <a:bodyPr>
            <a:normAutofit/>
          </a:bodyPr>
          <a:lstStyle/>
          <a:p>
            <a:pPr algn="ctr"/>
            <a:r>
              <a:rPr lang="uz-Cyrl-UZ" sz="2000" b="1" i="1" dirty="0" smtClean="0">
                <a:solidFill>
                  <a:srgbClr val="0070C0"/>
                </a:solidFill>
              </a:rPr>
              <a:t>Истерик хуруж</a:t>
            </a:r>
            <a:endParaRPr lang="ru-RU" sz="2000" b="1" i="1" dirty="0">
              <a:solidFill>
                <a:srgbClr val="0070C0"/>
              </a:solidFill>
            </a:endParaRPr>
          </a:p>
        </p:txBody>
      </p:sp>
      <p:sp>
        <p:nvSpPr>
          <p:cNvPr id="2" name="Объект 1"/>
          <p:cNvSpPr>
            <a:spLocks noGrp="1"/>
          </p:cNvSpPr>
          <p:nvPr>
            <p:ph sz="quarter" idx="2"/>
          </p:nvPr>
        </p:nvSpPr>
        <p:spPr>
          <a:xfrm>
            <a:off x="247650" y="1556792"/>
            <a:ext cx="4256212" cy="3941763"/>
          </a:xfrm>
        </p:spPr>
        <p:txBody>
          <a:bodyPr>
            <a:noAutofit/>
          </a:bodyPr>
          <a:lstStyle/>
          <a:p>
            <a:pPr>
              <a:buFont typeface="Wingdings" panose="05000000000000000000" pitchFamily="2" charset="2"/>
              <a:buChar char="ü"/>
            </a:pPr>
            <a:r>
              <a:rPr lang="uz-Cyrl-UZ" sz="2000" dirty="0" smtClean="0"/>
              <a:t>тўсаттан бошланади</a:t>
            </a:r>
          </a:p>
          <a:p>
            <a:pPr>
              <a:buFont typeface="Wingdings" panose="05000000000000000000" pitchFamily="2" charset="2"/>
              <a:buChar char="ü"/>
            </a:pPr>
            <a:r>
              <a:rPr lang="uz-Cyrl-UZ" sz="2000" dirty="0" smtClean="0"/>
              <a:t>ҳеч ким бўлиши шарт эмас</a:t>
            </a:r>
          </a:p>
          <a:p>
            <a:pPr>
              <a:buFont typeface="Wingdings" panose="05000000000000000000" pitchFamily="2" charset="2"/>
              <a:buChar char="ü"/>
            </a:pPr>
            <a:r>
              <a:rPr lang="uz-Cyrl-UZ" sz="2000" dirty="0" smtClean="0"/>
              <a:t>ҳуши йўқолади</a:t>
            </a:r>
            <a:endParaRPr lang="uz-Cyrl-UZ" sz="2000" dirty="0"/>
          </a:p>
          <a:p>
            <a:pPr>
              <a:buFont typeface="Wingdings" panose="05000000000000000000" pitchFamily="2" charset="2"/>
              <a:buChar char="ü"/>
            </a:pPr>
            <a:r>
              <a:rPr lang="uz-Cyrl-UZ" sz="2000" dirty="0"/>
              <a:t>т</a:t>
            </a:r>
            <a:r>
              <a:rPr lang="uz-Cyrl-UZ" sz="2000" dirty="0" smtClean="0"/>
              <a:t>ик йиқилгани сабабли жароҳатлар олиши мумкин</a:t>
            </a:r>
          </a:p>
          <a:p>
            <a:pPr>
              <a:buFont typeface="Wingdings" panose="05000000000000000000" pitchFamily="2" charset="2"/>
              <a:buChar char="ü"/>
            </a:pPr>
            <a:r>
              <a:rPr lang="uz-Cyrl-UZ" sz="2000" dirty="0"/>
              <a:t>к</a:t>
            </a:r>
            <a:r>
              <a:rPr lang="uz-Cyrl-UZ" sz="2000" dirty="0" smtClean="0"/>
              <a:t>лоник тоник тортишишлар кузатилади</a:t>
            </a:r>
          </a:p>
          <a:p>
            <a:pPr>
              <a:buFont typeface="Wingdings" panose="05000000000000000000" pitchFamily="2" charset="2"/>
              <a:buChar char="ü"/>
            </a:pPr>
            <a:r>
              <a:rPr lang="uz-Cyrl-UZ" sz="2000" dirty="0"/>
              <a:t>д</a:t>
            </a:r>
            <a:r>
              <a:rPr lang="uz-Cyrl-UZ" sz="2000" dirty="0" smtClean="0"/>
              <a:t>авомийлиги 1 дақиқагача</a:t>
            </a:r>
          </a:p>
          <a:p>
            <a:pPr>
              <a:buFont typeface="Wingdings" panose="05000000000000000000" pitchFamily="2" charset="2"/>
              <a:buChar char="ü"/>
            </a:pPr>
            <a:r>
              <a:rPr lang="uz-Cyrl-UZ" sz="2000" dirty="0"/>
              <a:t>х</a:t>
            </a:r>
            <a:r>
              <a:rPr lang="uz-Cyrl-UZ" sz="2000" dirty="0" smtClean="0"/>
              <a:t>уруж тугагач, карахтлик ва уйқу кузатилади</a:t>
            </a:r>
          </a:p>
          <a:p>
            <a:pPr>
              <a:buFont typeface="Wingdings" panose="05000000000000000000" pitchFamily="2" charset="2"/>
              <a:buChar char="ü"/>
            </a:pPr>
            <a:endParaRPr lang="uz-Cyrl-UZ" sz="2000" dirty="0" smtClean="0"/>
          </a:p>
          <a:p>
            <a:pPr>
              <a:buFont typeface="Wingdings" panose="05000000000000000000" pitchFamily="2" charset="2"/>
              <a:buChar char="ü"/>
            </a:pPr>
            <a:endParaRPr lang="ru-RU" sz="2000" dirty="0"/>
          </a:p>
        </p:txBody>
      </p:sp>
      <p:sp>
        <p:nvSpPr>
          <p:cNvPr id="6" name="Объект 5"/>
          <p:cNvSpPr>
            <a:spLocks noGrp="1"/>
          </p:cNvSpPr>
          <p:nvPr>
            <p:ph sz="quarter" idx="4"/>
          </p:nvPr>
        </p:nvSpPr>
        <p:spPr>
          <a:xfrm>
            <a:off x="4499992" y="1556792"/>
            <a:ext cx="4392488" cy="3941763"/>
          </a:xfrm>
        </p:spPr>
        <p:txBody>
          <a:bodyPr/>
          <a:lstStyle/>
          <a:p>
            <a:pPr>
              <a:buFont typeface="Wingdings" panose="05000000000000000000" pitchFamily="2" charset="2"/>
              <a:buChar char="ü"/>
            </a:pPr>
            <a:r>
              <a:rPr lang="uz-Cyrl-UZ" sz="2000" dirty="0" smtClean="0"/>
              <a:t>стресс ҳолатидан кейин</a:t>
            </a:r>
          </a:p>
          <a:p>
            <a:pPr>
              <a:buFont typeface="Wingdings" panose="05000000000000000000" pitchFamily="2" charset="2"/>
              <a:buChar char="ü"/>
            </a:pPr>
            <a:r>
              <a:rPr lang="uz-Cyrl-UZ" sz="2000" dirty="0" smtClean="0"/>
              <a:t>албатта жамоат бўлиши керак</a:t>
            </a:r>
          </a:p>
          <a:p>
            <a:pPr>
              <a:buFont typeface="Wingdings" panose="05000000000000000000" pitchFamily="2" charset="2"/>
              <a:buChar char="ü"/>
            </a:pPr>
            <a:r>
              <a:rPr lang="uz-Cyrl-UZ" sz="2000" dirty="0"/>
              <a:t>ҳ</a:t>
            </a:r>
            <a:r>
              <a:rPr lang="uz-Cyrl-UZ" sz="2000" dirty="0" smtClean="0"/>
              <a:t>ушида бўлади ва атрофни назорат қилади</a:t>
            </a:r>
          </a:p>
          <a:p>
            <a:pPr>
              <a:buFont typeface="Wingdings" panose="05000000000000000000" pitchFamily="2" charset="2"/>
              <a:buChar char="ü"/>
            </a:pPr>
            <a:r>
              <a:rPr lang="uz-Cyrl-UZ" sz="2000" dirty="0"/>
              <a:t>ў</a:t>
            </a:r>
            <a:r>
              <a:rPr lang="uz-Cyrl-UZ" sz="2000" dirty="0" smtClean="0"/>
              <a:t>зини аяб, секинлик билан йиқилади</a:t>
            </a:r>
          </a:p>
          <a:p>
            <a:pPr>
              <a:buFont typeface="Wingdings" panose="05000000000000000000" pitchFamily="2" charset="2"/>
              <a:buChar char="ü"/>
            </a:pPr>
            <a:r>
              <a:rPr lang="uz-Cyrl-UZ" sz="2000" dirty="0"/>
              <a:t>қ</a:t>
            </a:r>
            <a:r>
              <a:rPr lang="uz-Cyrl-UZ" sz="2000" dirty="0" smtClean="0"/>
              <a:t>алтираш бўлиши мумкин</a:t>
            </a:r>
          </a:p>
          <a:p>
            <a:pPr>
              <a:buFont typeface="Wingdings" panose="05000000000000000000" pitchFamily="2" charset="2"/>
              <a:buChar char="ü"/>
            </a:pPr>
            <a:r>
              <a:rPr lang="uz-Cyrl-UZ" sz="2000" dirty="0"/>
              <a:t>д</a:t>
            </a:r>
            <a:r>
              <a:rPr lang="uz-Cyrl-UZ" sz="2000" dirty="0" smtClean="0"/>
              <a:t>авомийлиги бемор ўзи ҳоҳлаганича</a:t>
            </a:r>
          </a:p>
          <a:p>
            <a:pPr>
              <a:buFont typeface="Wingdings" panose="05000000000000000000" pitchFamily="2" charset="2"/>
              <a:buChar char="ü"/>
            </a:pPr>
            <a:r>
              <a:rPr lang="uz-Cyrl-UZ" sz="2000" dirty="0"/>
              <a:t>т</a:t>
            </a:r>
            <a:r>
              <a:rPr lang="uz-Cyrl-UZ" sz="2000" dirty="0" smtClean="0"/>
              <a:t>уриб яна ишини давом эттириб кета олади</a:t>
            </a:r>
            <a:endParaRPr lang="ru-RU" sz="2000" dirty="0"/>
          </a:p>
        </p:txBody>
      </p:sp>
      <p:pic>
        <p:nvPicPr>
          <p:cNvPr id="8" name="Рисунок 7" descr="https://bvk.news/wp-content/uploads/2019/11/paralich-768x43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5069350"/>
            <a:ext cx="3024336" cy="1512168"/>
          </a:xfrm>
          <a:prstGeom prst="rect">
            <a:avLst/>
          </a:prstGeom>
          <a:noFill/>
          <a:ln>
            <a:noFill/>
          </a:ln>
        </p:spPr>
      </p:pic>
      <p:pic>
        <p:nvPicPr>
          <p:cNvPr id="7" name="Picture 2" descr="https://rheumo.ru/uploads/posts/2020-01/1578916507_epilepsiy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5013176"/>
            <a:ext cx="2952328" cy="1487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118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268760"/>
            <a:ext cx="8064896" cy="4900000"/>
          </a:xfrm>
        </p:spPr>
        <p:txBody>
          <a:bodyPr>
            <a:noAutofit/>
          </a:bodyPr>
          <a:lstStyle/>
          <a:p>
            <a:pPr marL="109728" indent="0" algn="just">
              <a:buNone/>
            </a:pPr>
            <a:r>
              <a:rPr lang="ru-RU" sz="2200" b="1" i="1" dirty="0" err="1" smtClean="0">
                <a:solidFill>
                  <a:srgbClr val="00B050"/>
                </a:solidFill>
              </a:rPr>
              <a:t>Миядан</a:t>
            </a:r>
            <a:r>
              <a:rPr lang="ru-RU" sz="2200" b="1" i="1" dirty="0" smtClean="0">
                <a:solidFill>
                  <a:srgbClr val="00B050"/>
                </a:solidFill>
              </a:rPr>
              <a:t> </a:t>
            </a:r>
            <a:r>
              <a:rPr lang="ru-RU" sz="2200" b="1" i="1" dirty="0" err="1" smtClean="0">
                <a:solidFill>
                  <a:srgbClr val="00B050"/>
                </a:solidFill>
              </a:rPr>
              <a:t>кетмайдиган</a:t>
            </a:r>
            <a:r>
              <a:rPr lang="ru-RU" sz="2200" b="1" i="1" dirty="0" smtClean="0">
                <a:solidFill>
                  <a:srgbClr val="00B050"/>
                </a:solidFill>
              </a:rPr>
              <a:t> </a:t>
            </a:r>
            <a:r>
              <a:rPr lang="ru-RU" sz="2200" b="1" i="1" dirty="0" err="1" smtClean="0">
                <a:solidFill>
                  <a:srgbClr val="00B050"/>
                </a:solidFill>
              </a:rPr>
              <a:t>фикрлар</a:t>
            </a:r>
            <a:r>
              <a:rPr lang="en-US" sz="2200" b="1" i="1" dirty="0" smtClean="0">
                <a:solidFill>
                  <a:srgbClr val="00B050"/>
                </a:solidFill>
              </a:rPr>
              <a:t> </a:t>
            </a:r>
            <a:r>
              <a:rPr lang="en-US" sz="2200" dirty="0" smtClean="0"/>
              <a:t>–</a:t>
            </a:r>
            <a:r>
              <a:rPr lang="uz-Cyrl-UZ" sz="2200" dirty="0" smtClean="0"/>
              <a:t> англаб туриладиган, аммо бошқара олмайдиган фикрлар, ҳаракатлар ва қўрқувлар билан кечадиган руҳий бузилишга айтилади. Субъект бу фикрлари бемаънилигини билади, лекн қарши тура олмайди.</a:t>
            </a:r>
            <a:r>
              <a:rPr lang="ru-RU" sz="2200" dirty="0" smtClean="0"/>
              <a:t> </a:t>
            </a:r>
          </a:p>
          <a:p>
            <a:pPr marL="109728" indent="0" algn="just">
              <a:buNone/>
            </a:pPr>
            <a:r>
              <a:rPr lang="ru-RU" sz="2200" dirty="0" smtClean="0"/>
              <a:t>Француз </a:t>
            </a:r>
            <a:r>
              <a:rPr lang="ru-RU" sz="2200" dirty="0" err="1"/>
              <a:t>руҳиятчи</a:t>
            </a:r>
            <a:r>
              <a:rPr lang="ru-RU" sz="2200" dirty="0"/>
              <a:t> </a:t>
            </a:r>
            <a:r>
              <a:rPr lang="ru-RU" sz="2200" dirty="0" err="1"/>
              <a:t>олими</a:t>
            </a:r>
            <a:r>
              <a:rPr lang="ru-RU" sz="2200" dirty="0"/>
              <a:t> П. Жане </a:t>
            </a:r>
            <a:r>
              <a:rPr lang="ru-RU" sz="2200" dirty="0" err="1"/>
              <a:t>томонидан</a:t>
            </a:r>
            <a:r>
              <a:rPr lang="ru-RU" sz="2200" dirty="0"/>
              <a:t> 1903 </a:t>
            </a:r>
            <a:r>
              <a:rPr lang="ru-RU" sz="2200" dirty="0" err="1"/>
              <a:t>йилда</a:t>
            </a:r>
            <a:r>
              <a:rPr lang="ru-RU" sz="2200" dirty="0"/>
              <a:t> </a:t>
            </a:r>
            <a:r>
              <a:rPr lang="ru-RU" sz="2200" b="1" dirty="0" err="1" smtClean="0">
                <a:solidFill>
                  <a:srgbClr val="00B050"/>
                </a:solidFill>
              </a:rPr>
              <a:t>миядан</a:t>
            </a:r>
            <a:r>
              <a:rPr lang="ru-RU" sz="2200" b="1" dirty="0" smtClean="0">
                <a:solidFill>
                  <a:srgbClr val="00B050"/>
                </a:solidFill>
              </a:rPr>
              <a:t> </a:t>
            </a:r>
            <a:r>
              <a:rPr lang="ru-RU" sz="2200" b="1" dirty="0" err="1" smtClean="0">
                <a:solidFill>
                  <a:srgbClr val="00B050"/>
                </a:solidFill>
              </a:rPr>
              <a:t>кетмайдиган</a:t>
            </a:r>
            <a:r>
              <a:rPr lang="ru-RU" sz="2200" b="1" dirty="0" smtClean="0">
                <a:solidFill>
                  <a:srgbClr val="00B050"/>
                </a:solidFill>
              </a:rPr>
              <a:t> </a:t>
            </a:r>
            <a:r>
              <a:rPr lang="ru-RU" sz="2200" b="1" dirty="0" err="1" smtClean="0">
                <a:solidFill>
                  <a:srgbClr val="00B050"/>
                </a:solidFill>
              </a:rPr>
              <a:t>фикрлар</a:t>
            </a:r>
            <a:r>
              <a:rPr lang="ru-RU" sz="2200" b="1" dirty="0" smtClean="0">
                <a:solidFill>
                  <a:srgbClr val="00B050"/>
                </a:solidFill>
              </a:rPr>
              <a:t> </a:t>
            </a:r>
            <a:r>
              <a:rPr lang="ru-RU" sz="2200" b="1" dirty="0" err="1" smtClean="0">
                <a:solidFill>
                  <a:srgbClr val="00B050"/>
                </a:solidFill>
              </a:rPr>
              <a:t>неврози</a:t>
            </a:r>
            <a:r>
              <a:rPr lang="ru-RU" sz="2200" b="1" dirty="0" smtClean="0">
                <a:solidFill>
                  <a:srgbClr val="00B050"/>
                </a:solidFill>
              </a:rPr>
              <a:t> </a:t>
            </a:r>
            <a:r>
              <a:rPr lang="en-US" sz="2200" b="1" dirty="0" smtClean="0">
                <a:solidFill>
                  <a:srgbClr val="00B050"/>
                </a:solidFill>
              </a:rPr>
              <a:t>-</a:t>
            </a:r>
            <a:r>
              <a:rPr lang="ru-RU" sz="2200" b="1" i="1" dirty="0" smtClean="0">
                <a:solidFill>
                  <a:srgbClr val="0070C0"/>
                </a:solidFill>
              </a:rPr>
              <a:t>«</a:t>
            </a:r>
            <a:r>
              <a:rPr lang="ru-RU" sz="2200" b="1" i="1" dirty="0" err="1">
                <a:solidFill>
                  <a:srgbClr val="0070C0"/>
                </a:solidFill>
              </a:rPr>
              <a:t>психостения</a:t>
            </a:r>
            <a:r>
              <a:rPr lang="ru-RU" sz="2200" b="1" i="1" dirty="0">
                <a:solidFill>
                  <a:srgbClr val="0070C0"/>
                </a:solidFill>
              </a:rPr>
              <a:t>»</a:t>
            </a:r>
            <a:r>
              <a:rPr lang="ru-RU" sz="2200" dirty="0"/>
              <a:t> </a:t>
            </a:r>
            <a:r>
              <a:rPr lang="ru-RU" sz="2200" dirty="0" err="1"/>
              <a:t>номи</a:t>
            </a:r>
            <a:r>
              <a:rPr lang="ru-RU" sz="2200" dirty="0"/>
              <a:t> </a:t>
            </a:r>
            <a:r>
              <a:rPr lang="ru-RU" sz="2200" dirty="0" err="1"/>
              <a:t>билан</a:t>
            </a:r>
            <a:r>
              <a:rPr lang="ru-RU" sz="2200" dirty="0"/>
              <a:t> </a:t>
            </a:r>
            <a:r>
              <a:rPr lang="ru-RU" sz="2200" dirty="0" err="1"/>
              <a:t>мустақил</a:t>
            </a:r>
            <a:r>
              <a:rPr lang="ru-RU" sz="2200" dirty="0"/>
              <a:t> </a:t>
            </a:r>
            <a:r>
              <a:rPr lang="ru-RU" sz="2200" dirty="0" err="1"/>
              <a:t>касаллик</a:t>
            </a:r>
            <a:r>
              <a:rPr lang="ru-RU" sz="2200" dirty="0"/>
              <a:t> </a:t>
            </a:r>
            <a:r>
              <a:rPr lang="ru-RU" sz="2200" dirty="0" err="1"/>
              <a:t>сифатида</a:t>
            </a:r>
            <a:r>
              <a:rPr lang="ru-RU" sz="2200" dirty="0"/>
              <a:t> </a:t>
            </a:r>
            <a:r>
              <a:rPr lang="ru-RU" sz="2200" dirty="0" err="1"/>
              <a:t>тасвирланган</a:t>
            </a:r>
            <a:r>
              <a:rPr lang="ru-RU" sz="2200" dirty="0"/>
              <a:t>. </a:t>
            </a:r>
            <a:r>
              <a:rPr lang="ru-RU" sz="2200" dirty="0" err="1"/>
              <a:t>Бу</a:t>
            </a:r>
            <a:r>
              <a:rPr lang="ru-RU" sz="2200" dirty="0"/>
              <a:t> </a:t>
            </a:r>
            <a:r>
              <a:rPr lang="ru-RU" sz="2200" dirty="0" err="1" smtClean="0"/>
              <a:t>касаллик</a:t>
            </a:r>
            <a:r>
              <a:rPr lang="ru-RU" sz="2200" dirty="0" smtClean="0"/>
              <a:t> </a:t>
            </a:r>
            <a:r>
              <a:rPr lang="ru-RU" sz="2200" dirty="0" err="1"/>
              <a:t>ташвиш</a:t>
            </a:r>
            <a:r>
              <a:rPr lang="ru-RU" sz="2200" dirty="0"/>
              <a:t> — </a:t>
            </a:r>
            <a:r>
              <a:rPr lang="ru-RU" sz="2200" dirty="0" err="1"/>
              <a:t>бадгумонлик</a:t>
            </a:r>
            <a:r>
              <a:rPr lang="ru-RU" sz="2200" dirty="0"/>
              <a:t> </a:t>
            </a:r>
            <a:r>
              <a:rPr lang="ru-RU" sz="2200" dirty="0" err="1"/>
              <a:t>ҳарактерли</a:t>
            </a:r>
            <a:r>
              <a:rPr lang="ru-RU" sz="2200" dirty="0"/>
              <a:t>, </a:t>
            </a:r>
            <a:r>
              <a:rPr lang="ru-RU" sz="2200" dirty="0" err="1"/>
              <a:t>маълум</a:t>
            </a:r>
            <a:r>
              <a:rPr lang="ru-RU" sz="2200" dirty="0"/>
              <a:t> </a:t>
            </a:r>
            <a:r>
              <a:rPr lang="ru-RU" sz="2200" dirty="0" err="1"/>
              <a:t>конституционал</a:t>
            </a:r>
            <a:r>
              <a:rPr lang="ru-RU" sz="2200" dirty="0"/>
              <a:t> </a:t>
            </a:r>
            <a:r>
              <a:rPr lang="ru-RU" sz="2200" dirty="0" err="1"/>
              <a:t>мойиллиги</a:t>
            </a:r>
            <a:r>
              <a:rPr lang="ru-RU" sz="2200" dirty="0"/>
              <a:t> </a:t>
            </a:r>
            <a:r>
              <a:rPr lang="ru-RU" sz="2200" dirty="0" err="1"/>
              <a:t>бўлган</a:t>
            </a:r>
            <a:r>
              <a:rPr lang="ru-RU" sz="2200" dirty="0"/>
              <a:t> </a:t>
            </a:r>
            <a:r>
              <a:rPr lang="ru-RU" sz="2200" dirty="0" err="1"/>
              <a:t>одамларда</a:t>
            </a:r>
            <a:r>
              <a:rPr lang="ru-RU" sz="2200" dirty="0"/>
              <a:t> </a:t>
            </a:r>
            <a:r>
              <a:rPr lang="ru-RU" sz="2200" dirty="0" err="1"/>
              <a:t>юзага</a:t>
            </a:r>
            <a:r>
              <a:rPr lang="ru-RU" sz="2200" dirty="0"/>
              <a:t> </a:t>
            </a:r>
            <a:r>
              <a:rPr lang="ru-RU" sz="2200" dirty="0" err="1"/>
              <a:t>ке­лади</a:t>
            </a:r>
            <a:r>
              <a:rPr lang="ru-RU" sz="2200" dirty="0"/>
              <a:t>. </a:t>
            </a:r>
            <a:r>
              <a:rPr lang="ru-RU" sz="2200" dirty="0" err="1"/>
              <a:t>Барча</a:t>
            </a:r>
            <a:r>
              <a:rPr lang="ru-RU" sz="2200" dirty="0"/>
              <a:t> </a:t>
            </a:r>
            <a:r>
              <a:rPr lang="ru-RU" sz="2200" dirty="0" err="1"/>
              <a:t>неврозларга</a:t>
            </a:r>
            <a:r>
              <a:rPr lang="ru-RU" sz="2200" dirty="0"/>
              <a:t> </a:t>
            </a:r>
            <a:r>
              <a:rPr lang="ru-RU" sz="2200" dirty="0" err="1"/>
              <a:t>хос</a:t>
            </a:r>
            <a:r>
              <a:rPr lang="ru-RU" sz="2200" dirty="0"/>
              <a:t> </a:t>
            </a:r>
            <a:r>
              <a:rPr lang="ru-RU" sz="2200" dirty="0" err="1"/>
              <a:t>бўлганидек</a:t>
            </a:r>
            <a:r>
              <a:rPr lang="ru-RU" sz="2200" dirty="0"/>
              <a:t>, </a:t>
            </a:r>
            <a:r>
              <a:rPr lang="ru-RU" sz="2200" dirty="0" err="1" smtClean="0"/>
              <a:t>миядан</a:t>
            </a:r>
            <a:r>
              <a:rPr lang="ru-RU" sz="2200" dirty="0" smtClean="0"/>
              <a:t> </a:t>
            </a:r>
            <a:r>
              <a:rPr lang="ru-RU" sz="2200" dirty="0" err="1" smtClean="0"/>
              <a:t>кетмайдиган</a:t>
            </a:r>
            <a:r>
              <a:rPr lang="ru-RU" sz="2200" dirty="0" smtClean="0"/>
              <a:t> </a:t>
            </a:r>
            <a:r>
              <a:rPr lang="ru-RU" sz="2200" dirty="0" err="1" smtClean="0"/>
              <a:t>фикрлар</a:t>
            </a:r>
            <a:r>
              <a:rPr lang="ru-RU" sz="2200" dirty="0" smtClean="0"/>
              <a:t> </a:t>
            </a:r>
            <a:r>
              <a:rPr lang="ru-RU" sz="2200" dirty="0" err="1" smtClean="0"/>
              <a:t>неврози</a:t>
            </a:r>
            <a:r>
              <a:rPr lang="ru-RU" sz="2200" dirty="0" smtClean="0"/>
              <a:t> </a:t>
            </a:r>
            <a:r>
              <a:rPr lang="ru-RU" sz="2200" dirty="0" err="1"/>
              <a:t>ҳам</a:t>
            </a:r>
            <a:r>
              <a:rPr lang="ru-RU" sz="2200" dirty="0"/>
              <a:t> </a:t>
            </a:r>
            <a:r>
              <a:rPr lang="ru-RU" sz="2200" dirty="0" err="1"/>
              <a:t>руҳий</a:t>
            </a:r>
            <a:r>
              <a:rPr lang="ru-RU" sz="2200" dirty="0"/>
              <a:t> </a:t>
            </a:r>
            <a:r>
              <a:rPr lang="ru-RU" sz="2200" dirty="0" err="1"/>
              <a:t>шикасталик</a:t>
            </a:r>
            <a:r>
              <a:rPr lang="ru-RU" sz="2200" dirty="0"/>
              <a:t> </a:t>
            </a:r>
            <a:r>
              <a:rPr lang="ru-RU" sz="2200" dirty="0" err="1"/>
              <a:t>таъсирида</a:t>
            </a:r>
            <a:r>
              <a:rPr lang="ru-RU" sz="2200" dirty="0"/>
              <a:t> </a:t>
            </a:r>
            <a:r>
              <a:rPr lang="ru-RU" sz="2200" dirty="0" err="1"/>
              <a:t>пай­до</a:t>
            </a:r>
            <a:r>
              <a:rPr lang="ru-RU" sz="2200" dirty="0"/>
              <a:t> </a:t>
            </a:r>
            <a:r>
              <a:rPr lang="ru-RU" sz="2200" dirty="0" err="1"/>
              <a:t>бўлади</a:t>
            </a:r>
            <a:r>
              <a:rPr lang="ru-RU" sz="2200" dirty="0" smtClean="0"/>
              <a:t>.</a:t>
            </a:r>
          </a:p>
          <a:p>
            <a:pPr marL="109728" indent="0" algn="just">
              <a:buNone/>
            </a:pPr>
            <a:r>
              <a:rPr lang="ru-RU" sz="2400" dirty="0"/>
              <a:t/>
            </a:r>
            <a:br>
              <a:rPr lang="ru-RU" sz="2400" dirty="0"/>
            </a:br>
            <a:r>
              <a:rPr lang="ru-RU" sz="2400" dirty="0"/>
              <a:t/>
            </a:r>
            <a:br>
              <a:rPr lang="ru-RU" sz="2400" dirty="0"/>
            </a:b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395536" y="332656"/>
            <a:ext cx="8229600" cy="792088"/>
          </a:xfrm>
        </p:spPr>
        <p:txBody>
          <a:bodyPr>
            <a:normAutofit/>
          </a:bodyPr>
          <a:lstStyle/>
          <a:p>
            <a:pPr algn="ctr"/>
            <a:r>
              <a:rPr lang="ru-RU" sz="3200" i="1" dirty="0" err="1" smtClean="0">
                <a:solidFill>
                  <a:srgbClr val="FF0000"/>
                </a:solidFill>
              </a:rPr>
              <a:t>Миядан</a:t>
            </a:r>
            <a:r>
              <a:rPr lang="ru-RU" sz="3200" i="1" dirty="0" smtClean="0">
                <a:solidFill>
                  <a:srgbClr val="FF0000"/>
                </a:solidFill>
              </a:rPr>
              <a:t> </a:t>
            </a:r>
            <a:r>
              <a:rPr lang="ru-RU" sz="3200" i="1" dirty="0" err="1" smtClean="0">
                <a:solidFill>
                  <a:srgbClr val="FF0000"/>
                </a:solidFill>
              </a:rPr>
              <a:t>кетмайдиган</a:t>
            </a:r>
            <a:r>
              <a:rPr lang="ru-RU" sz="3200" i="1" dirty="0" smtClean="0">
                <a:solidFill>
                  <a:srgbClr val="FF0000"/>
                </a:solidFill>
              </a:rPr>
              <a:t> </a:t>
            </a:r>
            <a:r>
              <a:rPr lang="ru-RU" sz="3200" i="1" dirty="0" err="1" smtClean="0">
                <a:solidFill>
                  <a:srgbClr val="FF0000"/>
                </a:solidFill>
              </a:rPr>
              <a:t>фикрлар</a:t>
            </a:r>
            <a:endParaRPr lang="ru-RU" sz="3200" i="1" dirty="0">
              <a:solidFill>
                <a:srgbClr val="FF0000"/>
              </a:solidFill>
            </a:endParaRPr>
          </a:p>
        </p:txBody>
      </p:sp>
    </p:spTree>
    <p:extLst>
      <p:ext uri="{BB962C8B-B14F-4D97-AF65-F5344CB8AC3E}">
        <p14:creationId xmlns:p14="http://schemas.microsoft.com/office/powerpoint/2010/main" val="1196133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196752"/>
            <a:ext cx="8229600" cy="4900000"/>
          </a:xfrm>
        </p:spPr>
        <p:txBody>
          <a:bodyPr>
            <a:noAutofit/>
          </a:bodyPr>
          <a:lstStyle/>
          <a:p>
            <a:pPr marL="109728" indent="0" algn="just">
              <a:buNone/>
            </a:pPr>
            <a:r>
              <a:rPr lang="ru-RU" sz="2400" dirty="0" err="1" smtClean="0"/>
              <a:t>Неврознинг</a:t>
            </a:r>
            <a:r>
              <a:rPr lang="ru-RU" sz="2400" dirty="0" smtClean="0"/>
              <a:t> </a:t>
            </a:r>
            <a:r>
              <a:rPr lang="ru-RU" sz="2400" dirty="0" err="1" smtClean="0"/>
              <a:t>бу</a:t>
            </a:r>
            <a:r>
              <a:rPr lang="ru-RU" sz="2400" dirty="0" smtClean="0"/>
              <a:t> </a:t>
            </a:r>
            <a:r>
              <a:rPr lang="ru-RU" sz="2400" dirty="0" err="1" smtClean="0"/>
              <a:t>турида</a:t>
            </a:r>
            <a:r>
              <a:rPr lang="ru-RU" sz="2400" dirty="0" smtClean="0"/>
              <a:t> </a:t>
            </a:r>
            <a:r>
              <a:rPr lang="ru-RU" sz="2400" dirty="0" err="1" smtClean="0"/>
              <a:t>турли</a:t>
            </a:r>
            <a:r>
              <a:rPr lang="ru-RU" sz="2400" dirty="0" smtClean="0"/>
              <a:t>-туман </a:t>
            </a:r>
            <a:r>
              <a:rPr lang="ru-RU" sz="2400" dirty="0" err="1"/>
              <a:t>ва</a:t>
            </a:r>
            <a:r>
              <a:rPr lang="ru-RU" sz="2400" dirty="0"/>
              <a:t> </a:t>
            </a:r>
            <a:r>
              <a:rPr lang="ru-RU" sz="2400" dirty="0" err="1"/>
              <a:t>кўп</a:t>
            </a:r>
            <a:r>
              <a:rPr lang="ru-RU" sz="2400" dirty="0"/>
              <a:t> </a:t>
            </a:r>
            <a:r>
              <a:rPr lang="ru-RU" sz="2400" dirty="0" err="1"/>
              <a:t>сонли</a:t>
            </a:r>
            <a:r>
              <a:rPr lang="ru-RU" sz="2400" dirty="0"/>
              <a:t> </a:t>
            </a:r>
            <a:r>
              <a:rPr lang="ru-RU" sz="2400" dirty="0" err="1"/>
              <a:t>ёпишқоқ</a:t>
            </a:r>
            <a:r>
              <a:rPr lang="ru-RU" sz="2400" dirty="0"/>
              <a:t> </a:t>
            </a:r>
            <a:r>
              <a:rPr lang="ru-RU" sz="2400" dirty="0" err="1"/>
              <a:t>ҳолатлар</a:t>
            </a:r>
            <a:r>
              <a:rPr lang="ru-RU" sz="2400" dirty="0"/>
              <a:t> </a:t>
            </a:r>
            <a:r>
              <a:rPr lang="ru-RU" sz="2400" dirty="0" err="1"/>
              <a:t>устун</a:t>
            </a:r>
            <a:r>
              <a:rPr lang="ru-RU" sz="2400" dirty="0"/>
              <a:t> </a:t>
            </a:r>
            <a:r>
              <a:rPr lang="ru-RU" sz="2400" dirty="0" err="1"/>
              <a:t>туради</a:t>
            </a:r>
            <a:r>
              <a:rPr lang="ru-RU" sz="2400" dirty="0"/>
              <a:t>. </a:t>
            </a:r>
            <a:endParaRPr lang="ru-RU" sz="2400" dirty="0" smtClean="0"/>
          </a:p>
          <a:p>
            <a:pPr marL="109728" indent="0" algn="just">
              <a:buNone/>
            </a:pPr>
            <a:r>
              <a:rPr lang="ru-RU" sz="2400" dirty="0" smtClean="0"/>
              <a:t>Улар </a:t>
            </a:r>
            <a:r>
              <a:rPr lang="ru-RU" sz="2400" dirty="0" err="1" smtClean="0"/>
              <a:t>қуйидагилар</a:t>
            </a:r>
            <a:r>
              <a:rPr lang="ru-RU" sz="2400" dirty="0" smtClean="0"/>
              <a:t>:</a:t>
            </a:r>
          </a:p>
          <a:p>
            <a:pPr marL="566928" indent="-457200" algn="just">
              <a:buFont typeface="+mj-lt"/>
              <a:buAutoNum type="alphaLcPeriod"/>
            </a:pPr>
            <a:r>
              <a:rPr lang="ru-RU" sz="2400" b="1" dirty="0" err="1" smtClean="0">
                <a:solidFill>
                  <a:srgbClr val="0070C0"/>
                </a:solidFill>
              </a:rPr>
              <a:t>ёпишқоқ</a:t>
            </a:r>
            <a:r>
              <a:rPr lang="ru-RU" sz="2400" b="1" dirty="0" smtClean="0">
                <a:solidFill>
                  <a:srgbClr val="0070C0"/>
                </a:solidFill>
              </a:rPr>
              <a:t> </a:t>
            </a:r>
            <a:r>
              <a:rPr lang="ru-RU" sz="2400" b="1" dirty="0" err="1">
                <a:solidFill>
                  <a:srgbClr val="0070C0"/>
                </a:solidFill>
              </a:rPr>
              <a:t>фикрлар</a:t>
            </a:r>
            <a:r>
              <a:rPr lang="ru-RU" sz="2400" b="1" dirty="0">
                <a:solidFill>
                  <a:srgbClr val="0070C0"/>
                </a:solidFill>
              </a:rPr>
              <a:t> </a:t>
            </a:r>
            <a:r>
              <a:rPr lang="ru-RU" sz="2400" b="1" dirty="0" smtClean="0">
                <a:solidFill>
                  <a:srgbClr val="0070C0"/>
                </a:solidFill>
              </a:rPr>
              <a:t>(</a:t>
            </a:r>
            <a:r>
              <a:rPr lang="ru-RU" sz="2400" b="1" dirty="0" err="1">
                <a:solidFill>
                  <a:srgbClr val="0070C0"/>
                </a:solidFill>
              </a:rPr>
              <a:t>о</a:t>
            </a:r>
            <a:r>
              <a:rPr lang="ru-RU" sz="2400" b="1" dirty="0" err="1" smtClean="0">
                <a:solidFill>
                  <a:srgbClr val="0070C0"/>
                </a:solidFill>
              </a:rPr>
              <a:t>бсессиялар</a:t>
            </a:r>
            <a:r>
              <a:rPr lang="ru-RU" sz="2400" b="1" dirty="0" smtClean="0">
                <a:solidFill>
                  <a:srgbClr val="0070C0"/>
                </a:solidFill>
              </a:rPr>
              <a:t>)</a:t>
            </a:r>
          </a:p>
          <a:p>
            <a:pPr marL="566928" indent="-457200" algn="just">
              <a:buFont typeface="+mj-lt"/>
              <a:buAutoNum type="alphaLcPeriod"/>
            </a:pPr>
            <a:endParaRPr lang="ru-RU" sz="2400" b="1" dirty="0" smtClean="0">
              <a:solidFill>
                <a:srgbClr val="0070C0"/>
              </a:solidFill>
            </a:endParaRPr>
          </a:p>
          <a:p>
            <a:pPr marL="566928" indent="-457200" algn="just">
              <a:buFont typeface="+mj-lt"/>
              <a:buAutoNum type="alphaLcPeriod"/>
            </a:pPr>
            <a:r>
              <a:rPr lang="ru-RU" sz="2400" b="1" dirty="0" err="1" smtClean="0">
                <a:solidFill>
                  <a:srgbClr val="0070C0"/>
                </a:solidFill>
              </a:rPr>
              <a:t>ёпишқоқ</a:t>
            </a:r>
            <a:r>
              <a:rPr lang="ru-RU" sz="2400" b="1" dirty="0" smtClean="0">
                <a:solidFill>
                  <a:srgbClr val="0070C0"/>
                </a:solidFill>
              </a:rPr>
              <a:t> </a:t>
            </a:r>
            <a:r>
              <a:rPr lang="ru-RU" sz="2400" b="1" dirty="0" err="1">
                <a:solidFill>
                  <a:srgbClr val="0070C0"/>
                </a:solidFill>
              </a:rPr>
              <a:t>ҳаракатлар</a:t>
            </a:r>
            <a:r>
              <a:rPr lang="ru-RU" sz="2400" b="1" dirty="0">
                <a:solidFill>
                  <a:srgbClr val="0070C0"/>
                </a:solidFill>
              </a:rPr>
              <a:t> (</a:t>
            </a:r>
            <a:r>
              <a:rPr lang="ru-RU" sz="2400" b="1" dirty="0" err="1" smtClean="0">
                <a:solidFill>
                  <a:srgbClr val="0070C0"/>
                </a:solidFill>
              </a:rPr>
              <a:t>компульсиялар</a:t>
            </a:r>
            <a:r>
              <a:rPr lang="ru-RU" sz="2400" b="1" dirty="0" smtClean="0">
                <a:solidFill>
                  <a:srgbClr val="0070C0"/>
                </a:solidFill>
              </a:rPr>
              <a:t>) </a:t>
            </a:r>
          </a:p>
          <a:p>
            <a:pPr marL="566928" indent="-457200" algn="just">
              <a:buFont typeface="+mj-lt"/>
              <a:buAutoNum type="alphaLcPeriod"/>
            </a:pPr>
            <a:endParaRPr lang="ru-RU" sz="2400" b="1" dirty="0" smtClean="0">
              <a:solidFill>
                <a:srgbClr val="0070C0"/>
              </a:solidFill>
            </a:endParaRPr>
          </a:p>
          <a:p>
            <a:pPr marL="566928" indent="-457200" algn="just">
              <a:buFont typeface="+mj-lt"/>
              <a:buAutoNum type="alphaLcPeriod"/>
            </a:pPr>
            <a:r>
              <a:rPr lang="ru-RU" sz="2400" b="1" dirty="0" err="1" smtClean="0">
                <a:solidFill>
                  <a:srgbClr val="0070C0"/>
                </a:solidFill>
              </a:rPr>
              <a:t>Ёпишқоқ</a:t>
            </a:r>
            <a:r>
              <a:rPr lang="ru-RU" sz="2400" b="1" dirty="0" smtClean="0">
                <a:solidFill>
                  <a:srgbClr val="0070C0"/>
                </a:solidFill>
              </a:rPr>
              <a:t> </a:t>
            </a:r>
            <a:r>
              <a:rPr lang="ru-RU" sz="2400" b="1" dirty="0" err="1" smtClean="0">
                <a:solidFill>
                  <a:srgbClr val="0070C0"/>
                </a:solidFill>
              </a:rPr>
              <a:t>қўрқувлар</a:t>
            </a:r>
            <a:r>
              <a:rPr lang="ru-RU" sz="2400" b="1" dirty="0" smtClean="0">
                <a:solidFill>
                  <a:srgbClr val="0070C0"/>
                </a:solidFill>
              </a:rPr>
              <a:t> </a:t>
            </a:r>
            <a:r>
              <a:rPr lang="ru-RU" sz="2400" b="1" dirty="0">
                <a:solidFill>
                  <a:srgbClr val="0070C0"/>
                </a:solidFill>
              </a:rPr>
              <a:t>(</a:t>
            </a:r>
            <a:r>
              <a:rPr lang="ru-RU" sz="2400" b="1" dirty="0" err="1">
                <a:solidFill>
                  <a:srgbClr val="0070C0"/>
                </a:solidFill>
              </a:rPr>
              <a:t>фобиялар</a:t>
            </a:r>
            <a:r>
              <a:rPr lang="ru-RU" sz="2400" b="1" dirty="0" smtClean="0">
                <a:solidFill>
                  <a:srgbClr val="0070C0"/>
                </a:solidFill>
              </a:rPr>
              <a:t>)</a:t>
            </a:r>
          </a:p>
          <a:p>
            <a:pPr marL="109728" indent="0" algn="just">
              <a:buNone/>
            </a:pPr>
            <a:endParaRPr lang="ru-RU" sz="2400" b="1" dirty="0">
              <a:solidFill>
                <a:srgbClr val="0070C0"/>
              </a:solidFill>
            </a:endParaRPr>
          </a:p>
          <a:p>
            <a:pPr marL="109728" indent="0" algn="just">
              <a:buNone/>
            </a:pPr>
            <a:r>
              <a:rPr lang="ru-RU" sz="2400" dirty="0" smtClean="0"/>
              <a:t>Невроз </a:t>
            </a:r>
            <a:r>
              <a:rPr lang="ru-RU" sz="2400" dirty="0" err="1"/>
              <a:t>клиникасида</a:t>
            </a:r>
            <a:r>
              <a:rPr lang="ru-RU" sz="2400" dirty="0"/>
              <a:t> </a:t>
            </a:r>
            <a:r>
              <a:rPr lang="ru-RU" sz="2400" dirty="0" err="1"/>
              <a:t>бу</a:t>
            </a:r>
            <a:r>
              <a:rPr lang="ru-RU" sz="2400" dirty="0"/>
              <a:t> </a:t>
            </a:r>
            <a:r>
              <a:rPr lang="ru-RU" sz="2400" dirty="0" err="1"/>
              <a:t>ҳолатлар</a:t>
            </a:r>
            <a:r>
              <a:rPr lang="ru-RU" sz="2400" dirty="0"/>
              <a:t> </a:t>
            </a:r>
            <a:r>
              <a:rPr lang="ru-RU" sz="2400" dirty="0" err="1"/>
              <a:t>кўпинча</a:t>
            </a:r>
            <a:r>
              <a:rPr lang="ru-RU" sz="2400" dirty="0"/>
              <a:t> </a:t>
            </a:r>
            <a:r>
              <a:rPr lang="ru-RU" sz="2400" dirty="0" err="1"/>
              <a:t>қўшилиб</a:t>
            </a:r>
            <a:r>
              <a:rPr lang="ru-RU" sz="2400" dirty="0"/>
              <a:t> </a:t>
            </a:r>
            <a:r>
              <a:rPr lang="ru-RU" sz="2400" dirty="0" err="1"/>
              <a:t>келади</a:t>
            </a:r>
            <a:r>
              <a:rPr lang="ru-RU" sz="2400" dirty="0" smtClean="0"/>
              <a:t>.</a:t>
            </a:r>
          </a:p>
          <a:p>
            <a:pPr marL="109728" indent="0" algn="just">
              <a:buNone/>
            </a:pPr>
            <a:r>
              <a:rPr lang="ru-RU" sz="2400" dirty="0"/>
              <a:t/>
            </a:r>
            <a:br>
              <a:rPr lang="ru-RU" sz="2400" dirty="0"/>
            </a:b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457200" y="548680"/>
            <a:ext cx="8229600" cy="648072"/>
          </a:xfrm>
        </p:spPr>
        <p:txBody>
          <a:bodyPr>
            <a:normAutofit/>
          </a:bodyPr>
          <a:lstStyle/>
          <a:p>
            <a:pPr algn="ctr"/>
            <a:r>
              <a:rPr lang="ru-RU" sz="3200" i="1" dirty="0" err="1" smtClean="0">
                <a:solidFill>
                  <a:srgbClr val="FF0000"/>
                </a:solidFill>
              </a:rPr>
              <a:t>Миядан</a:t>
            </a:r>
            <a:r>
              <a:rPr lang="ru-RU" sz="3200" i="1" dirty="0" smtClean="0">
                <a:solidFill>
                  <a:srgbClr val="FF0000"/>
                </a:solidFill>
              </a:rPr>
              <a:t> </a:t>
            </a:r>
            <a:r>
              <a:rPr lang="ru-RU" sz="3200" i="1" dirty="0" err="1" smtClean="0">
                <a:solidFill>
                  <a:srgbClr val="FF0000"/>
                </a:solidFill>
              </a:rPr>
              <a:t>кетмайдиган</a:t>
            </a:r>
            <a:r>
              <a:rPr lang="ru-RU" sz="3200" i="1" dirty="0" smtClean="0">
                <a:solidFill>
                  <a:srgbClr val="FF0000"/>
                </a:solidFill>
              </a:rPr>
              <a:t> </a:t>
            </a:r>
            <a:r>
              <a:rPr lang="ru-RU" sz="3200" i="1" dirty="0" err="1" smtClean="0">
                <a:solidFill>
                  <a:srgbClr val="FF0000"/>
                </a:solidFill>
              </a:rPr>
              <a:t>фикрлар</a:t>
            </a:r>
            <a:endParaRPr lang="ru-RU" sz="3200" i="1" dirty="0">
              <a:solidFill>
                <a:srgbClr val="FF0000"/>
              </a:solidFill>
            </a:endParaRPr>
          </a:p>
        </p:txBody>
      </p:sp>
    </p:spTree>
    <p:extLst>
      <p:ext uri="{BB962C8B-B14F-4D97-AF65-F5344CB8AC3E}">
        <p14:creationId xmlns:p14="http://schemas.microsoft.com/office/powerpoint/2010/main" val="2336747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484784"/>
            <a:ext cx="8229600" cy="4900000"/>
          </a:xfrm>
        </p:spPr>
        <p:txBody>
          <a:bodyPr>
            <a:noAutofit/>
          </a:bodyPr>
          <a:lstStyle/>
          <a:p>
            <a:pPr marL="109728" indent="0" algn="just">
              <a:buNone/>
            </a:pPr>
            <a:r>
              <a:rPr lang="ru-RU" sz="2400" dirty="0" err="1"/>
              <a:t>Барча</a:t>
            </a:r>
            <a:r>
              <a:rPr lang="ru-RU" sz="2400" dirty="0"/>
              <a:t> </a:t>
            </a:r>
            <a:r>
              <a:rPr lang="ru-RU" sz="2400" dirty="0" err="1" smtClean="0"/>
              <a:t>миядан</a:t>
            </a:r>
            <a:r>
              <a:rPr lang="ru-RU" sz="2400" dirty="0" smtClean="0"/>
              <a:t> </a:t>
            </a:r>
            <a:r>
              <a:rPr lang="ru-RU" sz="2400" dirty="0" err="1" smtClean="0"/>
              <a:t>кетмайдиган</a:t>
            </a:r>
            <a:r>
              <a:rPr lang="ru-RU" sz="2400" dirty="0" smtClean="0"/>
              <a:t> </a:t>
            </a:r>
            <a:r>
              <a:rPr lang="ru-RU" sz="2400" dirty="0" err="1" smtClean="0"/>
              <a:t>фикрлар</a:t>
            </a:r>
            <a:r>
              <a:rPr lang="ru-RU" sz="2400" dirty="0" smtClean="0"/>
              <a:t> </a:t>
            </a:r>
            <a:r>
              <a:rPr lang="ru-RU" sz="2400" dirty="0" err="1" smtClean="0"/>
              <a:t>неврози</a:t>
            </a:r>
            <a:r>
              <a:rPr lang="ru-RU" sz="2400" dirty="0" smtClean="0"/>
              <a:t> </a:t>
            </a:r>
            <a:r>
              <a:rPr lang="ru-RU" sz="2400" dirty="0" err="1" smtClean="0"/>
              <a:t>учун</a:t>
            </a:r>
            <a:r>
              <a:rPr lang="ru-RU" sz="2400" dirty="0" smtClean="0"/>
              <a:t> </a:t>
            </a:r>
            <a:r>
              <a:rPr lang="ru-RU" sz="2400" dirty="0" err="1"/>
              <a:t>умумий</a:t>
            </a:r>
            <a:r>
              <a:rPr lang="ru-RU" sz="2400" dirty="0"/>
              <a:t> белги </a:t>
            </a:r>
            <a:r>
              <a:rPr lang="ru-RU" sz="2400" dirty="0" err="1"/>
              <a:t>шундан</a:t>
            </a:r>
            <a:r>
              <a:rPr lang="ru-RU" sz="2400" dirty="0"/>
              <a:t> </a:t>
            </a:r>
            <a:r>
              <a:rPr lang="ru-RU" sz="2400" dirty="0" err="1"/>
              <a:t>иборатки</a:t>
            </a:r>
            <a:r>
              <a:rPr lang="ru-RU" sz="2400" dirty="0"/>
              <a:t>, </a:t>
            </a:r>
            <a:r>
              <a:rPr lang="ru-RU" sz="2400" dirty="0" err="1"/>
              <a:t>бу</a:t>
            </a:r>
            <a:r>
              <a:rPr lang="ru-RU" sz="2400" dirty="0"/>
              <a:t> </a:t>
            </a:r>
            <a:r>
              <a:rPr lang="ru-RU" sz="2400" dirty="0" err="1"/>
              <a:t>ҳолатлар</a:t>
            </a:r>
            <a:r>
              <a:rPr lang="ru-RU" sz="2400" dirty="0"/>
              <a:t> </a:t>
            </a:r>
            <a:r>
              <a:rPr lang="ru-RU" sz="2400" dirty="0" err="1"/>
              <a:t>беморнинг</a:t>
            </a:r>
            <a:r>
              <a:rPr lang="ru-RU" sz="2400" dirty="0"/>
              <a:t> </a:t>
            </a:r>
            <a:r>
              <a:rPr lang="ru-RU" sz="2400" dirty="0" err="1"/>
              <a:t>хоҳишига</a:t>
            </a:r>
            <a:r>
              <a:rPr lang="ru-RU" sz="2400" dirty="0"/>
              <a:t> </a:t>
            </a:r>
            <a:r>
              <a:rPr lang="ru-RU" sz="2400" dirty="0" err="1"/>
              <a:t>қарши</a:t>
            </a:r>
            <a:r>
              <a:rPr lang="ru-RU" sz="2400" dirty="0"/>
              <a:t> </a:t>
            </a:r>
            <a:r>
              <a:rPr lang="ru-RU" sz="2400" dirty="0" err="1"/>
              <a:t>пайдо</a:t>
            </a:r>
            <a:r>
              <a:rPr lang="ru-RU" sz="2400" dirty="0"/>
              <a:t> </a:t>
            </a:r>
            <a:r>
              <a:rPr lang="ru-RU" sz="2400" dirty="0" err="1"/>
              <a:t>бўлади</a:t>
            </a:r>
            <a:r>
              <a:rPr lang="ru-RU" sz="2400" dirty="0"/>
              <a:t> </a:t>
            </a:r>
            <a:r>
              <a:rPr lang="ru-RU" sz="2400" dirty="0" err="1"/>
              <a:t>ва</a:t>
            </a:r>
            <a:r>
              <a:rPr lang="ru-RU" sz="2400" dirty="0"/>
              <a:t> у </a:t>
            </a:r>
            <a:r>
              <a:rPr lang="ru-RU" sz="2400" dirty="0" err="1"/>
              <a:t>соғлом</a:t>
            </a:r>
            <a:r>
              <a:rPr lang="ru-RU" sz="2400" dirty="0"/>
              <a:t> </a:t>
            </a:r>
            <a:r>
              <a:rPr lang="ru-RU" sz="2400" dirty="0" err="1"/>
              <a:t>одамдан</a:t>
            </a:r>
            <a:r>
              <a:rPr lang="ru-RU" sz="2400" dirty="0"/>
              <a:t> </a:t>
            </a:r>
            <a:r>
              <a:rPr lang="ru-RU" sz="2400" dirty="0" err="1"/>
              <a:t>фарқли</a:t>
            </a:r>
            <a:r>
              <a:rPr lang="ru-RU" sz="2400" dirty="0"/>
              <a:t> </a:t>
            </a:r>
            <a:r>
              <a:rPr lang="ru-RU" sz="2400" dirty="0" err="1"/>
              <a:t>ўлароқ</a:t>
            </a:r>
            <a:r>
              <a:rPr lang="ru-RU" sz="2400" dirty="0"/>
              <a:t>, </a:t>
            </a:r>
            <a:r>
              <a:rPr lang="ru-RU" sz="2400" dirty="0" err="1"/>
              <a:t>бундан</a:t>
            </a:r>
            <a:r>
              <a:rPr lang="ru-RU" sz="2400" dirty="0"/>
              <a:t> </a:t>
            </a:r>
            <a:r>
              <a:rPr lang="ru-RU" sz="2400" dirty="0" err="1"/>
              <a:t>қутула</a:t>
            </a:r>
            <a:r>
              <a:rPr lang="ru-RU" sz="2400" dirty="0"/>
              <a:t> </a:t>
            </a:r>
            <a:r>
              <a:rPr lang="ru-RU" sz="2400" dirty="0" err="1"/>
              <a:t>олмайди</a:t>
            </a:r>
            <a:r>
              <a:rPr lang="ru-RU" sz="2400" dirty="0"/>
              <a:t>. </a:t>
            </a:r>
            <a:r>
              <a:rPr lang="ru-RU" sz="2400" dirty="0" err="1"/>
              <a:t>Соғлом</a:t>
            </a:r>
            <a:r>
              <a:rPr lang="ru-RU" sz="2400" dirty="0"/>
              <a:t> </a:t>
            </a:r>
            <a:r>
              <a:rPr lang="ru-RU" sz="2400" dirty="0" err="1"/>
              <a:t>одамларда</a:t>
            </a:r>
            <a:r>
              <a:rPr lang="ru-RU" sz="2400" dirty="0"/>
              <a:t> </a:t>
            </a:r>
            <a:r>
              <a:rPr lang="ru-RU" sz="2400" dirty="0" err="1"/>
              <a:t>баъзан</a:t>
            </a:r>
            <a:r>
              <a:rPr lang="ru-RU" sz="2400" dirty="0"/>
              <a:t> </a:t>
            </a:r>
            <a:r>
              <a:rPr lang="ru-RU" sz="2400" dirty="0" err="1"/>
              <a:t>бўлиб</a:t>
            </a:r>
            <a:r>
              <a:rPr lang="ru-RU" sz="2400" dirty="0"/>
              <a:t> </a:t>
            </a:r>
            <a:r>
              <a:rPr lang="ru-RU" sz="2400" dirty="0" err="1"/>
              <a:t>қоладиган</a:t>
            </a:r>
            <a:r>
              <a:rPr lang="ru-RU" sz="2400" dirty="0"/>
              <a:t> </a:t>
            </a:r>
            <a:r>
              <a:rPr lang="ru-RU" sz="2400" dirty="0" err="1"/>
              <a:t>қулоғига</a:t>
            </a:r>
            <a:r>
              <a:rPr lang="ru-RU" sz="2400" dirty="0"/>
              <a:t> </a:t>
            </a:r>
            <a:r>
              <a:rPr lang="ru-RU" sz="2400" dirty="0" err="1"/>
              <a:t>мусиқа</a:t>
            </a:r>
            <a:r>
              <a:rPr lang="ru-RU" sz="2400" dirty="0"/>
              <a:t> </a:t>
            </a:r>
            <a:r>
              <a:rPr lang="ru-RU" sz="2400" dirty="0" err="1"/>
              <a:t>товуши</a:t>
            </a:r>
            <a:r>
              <a:rPr lang="ru-RU" sz="2400" dirty="0"/>
              <a:t> </a:t>
            </a:r>
            <a:r>
              <a:rPr lang="ru-RU" sz="2400" dirty="0" err="1"/>
              <a:t>эшитилиши</a:t>
            </a:r>
            <a:r>
              <a:rPr lang="ru-RU" sz="2400" dirty="0"/>
              <a:t> </a:t>
            </a:r>
            <a:r>
              <a:rPr lang="ru-RU" sz="2400" dirty="0" err="1"/>
              <a:t>ёки</a:t>
            </a:r>
            <a:r>
              <a:rPr lang="ru-RU" sz="2400" dirty="0"/>
              <a:t> </a:t>
            </a:r>
            <a:r>
              <a:rPr lang="ru-RU" sz="2400" dirty="0" err="1"/>
              <a:t>бирор</a:t>
            </a:r>
            <a:r>
              <a:rPr lang="ru-RU" sz="2400" dirty="0"/>
              <a:t> </a:t>
            </a:r>
            <a:r>
              <a:rPr lang="ru-RU" sz="2400" dirty="0" err="1"/>
              <a:t>сўзни</a:t>
            </a:r>
            <a:r>
              <a:rPr lang="ru-RU" sz="2400" dirty="0"/>
              <a:t> «</a:t>
            </a:r>
            <a:r>
              <a:rPr lang="ru-RU" sz="2400" dirty="0" err="1" smtClean="0"/>
              <a:t>ўзидан-ўзи</a:t>
            </a:r>
            <a:r>
              <a:rPr lang="ru-RU" sz="2400" dirty="0"/>
              <a:t>» </a:t>
            </a:r>
            <a:r>
              <a:rPr lang="ru-RU" sz="2400" dirty="0" err="1"/>
              <a:t>қайтаравериши</a:t>
            </a:r>
            <a:r>
              <a:rPr lang="ru-RU" sz="2400" dirty="0"/>
              <a:t> </a:t>
            </a:r>
            <a:r>
              <a:rPr lang="ru-RU" sz="2400" dirty="0" err="1"/>
              <a:t>бирмунча</a:t>
            </a:r>
            <a:r>
              <a:rPr lang="ru-RU" sz="2400" dirty="0"/>
              <a:t> </a:t>
            </a:r>
            <a:r>
              <a:rPr lang="ru-RU" sz="2400" dirty="0" err="1"/>
              <a:t>вақтдан</a:t>
            </a:r>
            <a:r>
              <a:rPr lang="ru-RU" sz="2400" dirty="0"/>
              <a:t> </a:t>
            </a:r>
            <a:r>
              <a:rPr lang="ru-RU" sz="2400" dirty="0" err="1"/>
              <a:t>сўнг</a:t>
            </a:r>
            <a:r>
              <a:rPr lang="ru-RU" sz="2400" dirty="0"/>
              <a:t> </a:t>
            </a:r>
            <a:r>
              <a:rPr lang="ru-RU" sz="2400" dirty="0" err="1"/>
              <a:t>бирдан</a:t>
            </a:r>
            <a:r>
              <a:rPr lang="ru-RU" sz="2400" dirty="0"/>
              <a:t> </a:t>
            </a:r>
            <a:r>
              <a:rPr lang="ru-RU" sz="2400" dirty="0" err="1"/>
              <a:t>йуқолади</a:t>
            </a:r>
            <a:r>
              <a:rPr lang="ru-RU" sz="2400" dirty="0"/>
              <a:t>. </a:t>
            </a:r>
            <a:r>
              <a:rPr lang="ru-RU" sz="2400" dirty="0" err="1"/>
              <a:t>Ёпишқоқ</a:t>
            </a:r>
            <a:r>
              <a:rPr lang="ru-RU" sz="2400" dirty="0"/>
              <a:t/>
            </a:r>
            <a:br>
              <a:rPr lang="ru-RU" sz="2400" dirty="0"/>
            </a:br>
            <a:r>
              <a:rPr lang="ru-RU" sz="2400" dirty="0" err="1" smtClean="0"/>
              <a:t>неврозли</a:t>
            </a:r>
            <a:r>
              <a:rPr lang="ru-RU" sz="2400" dirty="0" smtClean="0"/>
              <a:t> </a:t>
            </a:r>
            <a:r>
              <a:rPr lang="ru-RU" sz="2400" dirty="0" err="1"/>
              <a:t>бемор</a:t>
            </a:r>
            <a:r>
              <a:rPr lang="ru-RU" sz="2400" dirty="0"/>
              <a:t> </a:t>
            </a:r>
            <a:r>
              <a:rPr lang="ru-RU" sz="2400" dirty="0" err="1"/>
              <a:t>эса</a:t>
            </a:r>
            <a:r>
              <a:rPr lang="ru-RU" sz="2400" dirty="0"/>
              <a:t> </a:t>
            </a:r>
            <a:r>
              <a:rPr lang="ru-RU" sz="2400" dirty="0" err="1"/>
              <a:t>бу</a:t>
            </a:r>
            <a:r>
              <a:rPr lang="ru-RU" sz="2400" dirty="0"/>
              <a:t> </a:t>
            </a:r>
            <a:r>
              <a:rPr lang="ru-RU" sz="2400" dirty="0" err="1"/>
              <a:t>ҳолатлар</a:t>
            </a:r>
            <a:r>
              <a:rPr lang="ru-RU" sz="2400" dirty="0"/>
              <a:t> </a:t>
            </a:r>
            <a:r>
              <a:rPr lang="ru-RU" sz="2400" dirty="0" err="1" smtClean="0"/>
              <a:t>ноҳуш</a:t>
            </a:r>
            <a:r>
              <a:rPr lang="ru-RU" sz="2400" dirty="0" smtClean="0"/>
              <a:t> </a:t>
            </a:r>
            <a:r>
              <a:rPr lang="ru-RU" sz="2400" dirty="0" err="1"/>
              <a:t>бўлса</a:t>
            </a:r>
            <a:r>
              <a:rPr lang="ru-RU" sz="2400" dirty="0"/>
              <a:t>-да, </a:t>
            </a:r>
            <a:r>
              <a:rPr lang="ru-RU" sz="2400" dirty="0" err="1"/>
              <a:t>унга</a:t>
            </a:r>
            <a:r>
              <a:rPr lang="ru-RU" sz="2400" dirty="0"/>
              <a:t> </a:t>
            </a:r>
            <a:r>
              <a:rPr lang="ru-RU" sz="2400" dirty="0" err="1"/>
              <a:t>танқидий</a:t>
            </a:r>
            <a:r>
              <a:rPr lang="ru-RU" sz="2400" dirty="0"/>
              <a:t> </a:t>
            </a:r>
            <a:r>
              <a:rPr lang="ru-RU" sz="2400" dirty="0" err="1"/>
              <a:t>қарай</a:t>
            </a:r>
            <a:r>
              <a:rPr lang="ru-RU" sz="2400" dirty="0"/>
              <a:t> </a:t>
            </a:r>
            <a:r>
              <a:rPr lang="ru-RU" sz="2400" dirty="0" err="1"/>
              <a:t>олади</a:t>
            </a:r>
            <a:r>
              <a:rPr lang="ru-RU" sz="2400" dirty="0"/>
              <a:t>, </a:t>
            </a:r>
            <a:r>
              <a:rPr lang="ru-RU" sz="2400" dirty="0" err="1"/>
              <a:t>аммо</a:t>
            </a:r>
            <a:r>
              <a:rPr lang="ru-RU" sz="2400" dirty="0"/>
              <a:t> </a:t>
            </a:r>
            <a:r>
              <a:rPr lang="ru-RU" sz="2400" dirty="0" err="1"/>
              <a:t>онгига</a:t>
            </a:r>
            <a:r>
              <a:rPr lang="ru-RU" sz="2400" dirty="0"/>
              <a:t> </a:t>
            </a:r>
            <a:r>
              <a:rPr lang="ru-RU" sz="2400" dirty="0" err="1"/>
              <a:t>кириб</a:t>
            </a:r>
            <a:r>
              <a:rPr lang="ru-RU" sz="2400" dirty="0"/>
              <a:t> </a:t>
            </a:r>
            <a:r>
              <a:rPr lang="ru-RU" sz="2400" dirty="0" err="1"/>
              <a:t>қолган</a:t>
            </a:r>
            <a:r>
              <a:rPr lang="ru-RU" sz="2400" dirty="0"/>
              <a:t> </a:t>
            </a:r>
            <a:r>
              <a:rPr lang="ru-RU" sz="2400" dirty="0" err="1"/>
              <a:t>нарсаларни</a:t>
            </a:r>
            <a:r>
              <a:rPr lang="ru-RU" sz="2400" dirty="0"/>
              <a:t> </a:t>
            </a:r>
            <a:r>
              <a:rPr lang="ru-RU" sz="2400" dirty="0" err="1"/>
              <a:t>зўрлаб</a:t>
            </a:r>
            <a:r>
              <a:rPr lang="ru-RU" sz="2400" dirty="0"/>
              <a:t> </a:t>
            </a:r>
            <a:r>
              <a:rPr lang="ru-RU" sz="2400" dirty="0" err="1"/>
              <a:t>чиқара</a:t>
            </a:r>
            <a:r>
              <a:rPr lang="ru-RU" sz="2400" dirty="0"/>
              <a:t> </a:t>
            </a:r>
            <a:r>
              <a:rPr lang="ru-RU" sz="2400" dirty="0" err="1"/>
              <a:t>олмайди</a:t>
            </a:r>
            <a:r>
              <a:rPr lang="ru-RU" sz="2400" dirty="0"/>
              <a:t>. </a:t>
            </a:r>
            <a:br>
              <a:rPr lang="ru-RU" sz="2400" dirty="0"/>
            </a:b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457200" y="548680"/>
            <a:ext cx="8229600" cy="648072"/>
          </a:xfrm>
        </p:spPr>
        <p:txBody>
          <a:bodyPr>
            <a:normAutofit/>
          </a:bodyPr>
          <a:lstStyle/>
          <a:p>
            <a:pPr algn="ctr"/>
            <a:r>
              <a:rPr lang="ru-RU" sz="3200" i="1" dirty="0" err="1" smtClean="0">
                <a:solidFill>
                  <a:srgbClr val="FF0000"/>
                </a:solidFill>
              </a:rPr>
              <a:t>Миядан</a:t>
            </a:r>
            <a:r>
              <a:rPr lang="ru-RU" sz="3200" i="1" dirty="0" smtClean="0">
                <a:solidFill>
                  <a:srgbClr val="FF0000"/>
                </a:solidFill>
              </a:rPr>
              <a:t> </a:t>
            </a:r>
            <a:r>
              <a:rPr lang="ru-RU" sz="3200" i="1" dirty="0" err="1" smtClean="0">
                <a:solidFill>
                  <a:srgbClr val="FF0000"/>
                </a:solidFill>
              </a:rPr>
              <a:t>кетмайдиган</a:t>
            </a:r>
            <a:r>
              <a:rPr lang="ru-RU" sz="3200" i="1" dirty="0" smtClean="0">
                <a:solidFill>
                  <a:srgbClr val="FF0000"/>
                </a:solidFill>
              </a:rPr>
              <a:t> </a:t>
            </a:r>
            <a:r>
              <a:rPr lang="ru-RU" sz="3200" i="1" dirty="0" err="1" smtClean="0">
                <a:solidFill>
                  <a:srgbClr val="FF0000"/>
                </a:solidFill>
              </a:rPr>
              <a:t>фикрлар</a:t>
            </a:r>
            <a:endParaRPr lang="ru-RU" sz="3200" i="1" dirty="0">
              <a:solidFill>
                <a:srgbClr val="FF0000"/>
              </a:solidFill>
            </a:endParaRPr>
          </a:p>
        </p:txBody>
      </p:sp>
    </p:spTree>
    <p:extLst>
      <p:ext uri="{BB962C8B-B14F-4D97-AF65-F5344CB8AC3E}">
        <p14:creationId xmlns:p14="http://schemas.microsoft.com/office/powerpoint/2010/main" val="16033994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340768"/>
            <a:ext cx="8229600" cy="4900000"/>
          </a:xfrm>
        </p:spPr>
        <p:txBody>
          <a:bodyPr>
            <a:noAutofit/>
          </a:bodyPr>
          <a:lstStyle/>
          <a:p>
            <a:pPr marL="109728" indent="0" algn="just">
              <a:buNone/>
            </a:pPr>
            <a:r>
              <a:rPr lang="ru-RU" sz="2800" dirty="0" err="1"/>
              <a:t>Шилқим</a:t>
            </a:r>
            <a:r>
              <a:rPr lang="ru-RU" sz="2800" dirty="0"/>
              <a:t> </a:t>
            </a:r>
            <a:r>
              <a:rPr lang="ru-RU" sz="2800" dirty="0" err="1"/>
              <a:t>ҳолатлар</a:t>
            </a:r>
            <a:r>
              <a:rPr lang="ru-RU" sz="2800" dirty="0"/>
              <a:t> </a:t>
            </a:r>
            <a:r>
              <a:rPr lang="ru-RU" sz="2800" dirty="0" err="1"/>
              <a:t>касалликнинг</a:t>
            </a:r>
            <a:r>
              <a:rPr lang="ru-RU" sz="2800" dirty="0"/>
              <a:t> </a:t>
            </a:r>
            <a:r>
              <a:rPr lang="ru-RU" sz="2800" dirty="0" err="1"/>
              <a:t>бир</a:t>
            </a:r>
            <a:r>
              <a:rPr lang="ru-RU" sz="2800" dirty="0"/>
              <a:t> марта </a:t>
            </a:r>
            <a:r>
              <a:rPr lang="ru-RU" sz="2800" dirty="0" err="1"/>
              <a:t>хуруж</a:t>
            </a:r>
            <a:r>
              <a:rPr lang="ru-RU" sz="2800" dirty="0"/>
              <a:t> </a:t>
            </a:r>
            <a:r>
              <a:rPr lang="ru-RU" sz="2800" dirty="0" err="1"/>
              <a:t>қилиши</a:t>
            </a:r>
            <a:r>
              <a:rPr lang="ru-RU" sz="2800" dirty="0"/>
              <a:t> </a:t>
            </a:r>
            <a:r>
              <a:rPr lang="ru-RU" sz="2800" dirty="0" err="1"/>
              <a:t>билан</a:t>
            </a:r>
            <a:r>
              <a:rPr lang="ru-RU" sz="2800" dirty="0"/>
              <a:t> </a:t>
            </a:r>
            <a:r>
              <a:rPr lang="ru-RU" sz="2800" dirty="0" err="1"/>
              <a:t>ўтиб</a:t>
            </a:r>
            <a:r>
              <a:rPr lang="ru-RU" sz="2800" dirty="0"/>
              <a:t> </a:t>
            </a:r>
            <a:r>
              <a:rPr lang="ru-RU" sz="2800" dirty="0" err="1"/>
              <a:t>кетиши</a:t>
            </a:r>
            <a:r>
              <a:rPr lang="ru-RU" sz="2800" dirty="0"/>
              <a:t>, </a:t>
            </a:r>
            <a:r>
              <a:rPr lang="ru-RU" sz="2800" dirty="0" err="1"/>
              <a:t>бир</a:t>
            </a:r>
            <a:r>
              <a:rPr lang="ru-RU" sz="2800" dirty="0"/>
              <a:t> </a:t>
            </a:r>
            <a:r>
              <a:rPr lang="ru-RU" sz="2800" dirty="0" err="1"/>
              <a:t>неча</a:t>
            </a:r>
            <a:r>
              <a:rPr lang="ru-RU" sz="2800" dirty="0"/>
              <a:t> </a:t>
            </a:r>
            <a:r>
              <a:rPr lang="ru-RU" sz="2800" dirty="0" err="1"/>
              <a:t>ҳафтадан</a:t>
            </a:r>
            <a:r>
              <a:rPr lang="ru-RU" sz="2800" dirty="0"/>
              <a:t> </a:t>
            </a:r>
            <a:r>
              <a:rPr lang="ru-RU" sz="2800" dirty="0" err="1"/>
              <a:t>бир</a:t>
            </a:r>
            <a:r>
              <a:rPr lang="ru-RU" sz="2800" dirty="0"/>
              <a:t> </a:t>
            </a:r>
            <a:r>
              <a:rPr lang="ru-RU" sz="2800" dirty="0" err="1"/>
              <a:t>неча</a:t>
            </a:r>
            <a:r>
              <a:rPr lang="ru-RU" sz="2800" dirty="0"/>
              <a:t> </a:t>
            </a:r>
            <a:r>
              <a:rPr lang="ru-RU" sz="2800" dirty="0" err="1"/>
              <a:t>йилгача</a:t>
            </a:r>
            <a:r>
              <a:rPr lang="ru-RU" sz="2800" dirty="0"/>
              <a:t> </a:t>
            </a:r>
            <a:r>
              <a:rPr lang="ru-RU" sz="2800" dirty="0" err="1"/>
              <a:t>давом</a:t>
            </a:r>
            <a:r>
              <a:rPr lang="ru-RU" sz="2800" dirty="0"/>
              <a:t> </a:t>
            </a:r>
            <a:r>
              <a:rPr lang="ru-RU" sz="2800" dirty="0" err="1"/>
              <a:t>этиши</a:t>
            </a:r>
            <a:r>
              <a:rPr lang="ru-RU" sz="2800" dirty="0"/>
              <a:t>, </a:t>
            </a:r>
            <a:r>
              <a:rPr lang="ru-RU" sz="2800" dirty="0" err="1"/>
              <a:t>қайталаниш</a:t>
            </a:r>
            <a:r>
              <a:rPr lang="ru-RU" sz="2800" dirty="0"/>
              <a:t> </a:t>
            </a:r>
            <a:r>
              <a:rPr lang="ru-RU" sz="2800" dirty="0" err="1"/>
              <a:t>шаклида</a:t>
            </a:r>
            <a:r>
              <a:rPr lang="ru-RU" sz="2800" dirty="0"/>
              <a:t> </a:t>
            </a:r>
            <a:r>
              <a:rPr lang="ru-RU" sz="2800" dirty="0" err="1"/>
              <a:t>бўлиши</a:t>
            </a:r>
            <a:r>
              <a:rPr lang="ru-RU" sz="2800" dirty="0"/>
              <a:t> </a:t>
            </a:r>
            <a:r>
              <a:rPr lang="ru-RU" sz="2800" dirty="0" err="1"/>
              <a:t>мумкин</a:t>
            </a:r>
            <a:r>
              <a:rPr lang="ru-RU" sz="2800" dirty="0"/>
              <a:t>. </a:t>
            </a:r>
            <a:r>
              <a:rPr lang="ru-RU" sz="2800" dirty="0" err="1"/>
              <a:t>Вақти-вақти</a:t>
            </a:r>
            <a:r>
              <a:rPr lang="ru-RU" sz="2800" dirty="0"/>
              <a:t> </a:t>
            </a:r>
            <a:r>
              <a:rPr lang="ru-RU" sz="2800" dirty="0" err="1"/>
              <a:t>билан</a:t>
            </a:r>
            <a:r>
              <a:rPr lang="ru-RU" sz="2800" dirty="0"/>
              <a:t> </a:t>
            </a:r>
            <a:r>
              <a:rPr lang="ru-RU" sz="2800" dirty="0" err="1"/>
              <a:t>бемор</a:t>
            </a:r>
            <a:r>
              <a:rPr lang="ru-RU" sz="2800" dirty="0"/>
              <a:t> </a:t>
            </a:r>
            <a:r>
              <a:rPr lang="ru-RU" sz="2800" dirty="0" err="1"/>
              <a:t>соғломлашиб</a:t>
            </a:r>
            <a:r>
              <a:rPr lang="ru-RU" sz="2800" dirty="0"/>
              <a:t> </a:t>
            </a:r>
            <a:r>
              <a:rPr lang="ru-RU" sz="2800" dirty="0" err="1"/>
              <a:t>ҳам</a:t>
            </a:r>
            <a:r>
              <a:rPr lang="ru-RU" sz="2800" dirty="0"/>
              <a:t> </a:t>
            </a:r>
            <a:r>
              <a:rPr lang="ru-RU" sz="2800" dirty="0" err="1"/>
              <a:t>қолади</a:t>
            </a:r>
            <a:r>
              <a:rPr lang="ru-RU" sz="2800" dirty="0"/>
              <a:t>. </a:t>
            </a:r>
            <a:r>
              <a:rPr lang="ru-RU" sz="2800" dirty="0" err="1"/>
              <a:t>Ниҳоят</a:t>
            </a:r>
            <a:r>
              <a:rPr lang="ru-RU" sz="2800" dirty="0"/>
              <a:t>, невроз </a:t>
            </a:r>
            <a:r>
              <a:rPr lang="ru-RU" sz="2800" dirty="0" err="1"/>
              <a:t>узлуксиз</a:t>
            </a:r>
            <a:r>
              <a:rPr lang="ru-RU" sz="2800" dirty="0"/>
              <a:t> </a:t>
            </a:r>
            <a:r>
              <a:rPr lang="ru-RU" sz="2800" dirty="0" err="1"/>
              <a:t>давом</a:t>
            </a:r>
            <a:r>
              <a:rPr lang="ru-RU" sz="2800" dirty="0"/>
              <a:t> </a:t>
            </a:r>
            <a:r>
              <a:rPr lang="ru-RU" sz="2800" dirty="0" err="1"/>
              <a:t>этиши</a:t>
            </a:r>
            <a:r>
              <a:rPr lang="ru-RU" sz="2800" dirty="0"/>
              <a:t> </a:t>
            </a:r>
            <a:r>
              <a:rPr lang="ru-RU" sz="2800" dirty="0" err="1"/>
              <a:t>мумкин</a:t>
            </a:r>
            <a:r>
              <a:rPr lang="ru-RU" sz="2800" dirty="0"/>
              <a:t>. </a:t>
            </a:r>
            <a:r>
              <a:rPr lang="ru-RU" sz="2800" dirty="0" err="1" smtClean="0"/>
              <a:t>Неврозлар</a:t>
            </a:r>
            <a:r>
              <a:rPr lang="ru-RU" sz="2800" dirty="0" smtClean="0"/>
              <a:t> </a:t>
            </a:r>
            <a:r>
              <a:rPr lang="ru-RU" sz="2800" dirty="0" err="1"/>
              <a:t>асосан</a:t>
            </a:r>
            <a:r>
              <a:rPr lang="ru-RU" sz="2800" dirty="0"/>
              <a:t> </a:t>
            </a:r>
            <a:r>
              <a:rPr lang="ru-RU" sz="2800" dirty="0" err="1"/>
              <a:t>соғайиш</a:t>
            </a:r>
            <a:r>
              <a:rPr lang="ru-RU" sz="2800" dirty="0"/>
              <a:t> </a:t>
            </a:r>
            <a:r>
              <a:rPr lang="ru-RU" sz="2800" dirty="0" err="1"/>
              <a:t>билан</a:t>
            </a:r>
            <a:r>
              <a:rPr lang="ru-RU" sz="2800" dirty="0"/>
              <a:t> </a:t>
            </a:r>
            <a:r>
              <a:rPr lang="ru-RU" sz="2800" dirty="0" err="1"/>
              <a:t>тугайди</a:t>
            </a:r>
            <a:r>
              <a:rPr lang="ru-RU" sz="2800" dirty="0"/>
              <a:t>. </a:t>
            </a:r>
            <a:r>
              <a:rPr lang="ru-RU" sz="2800" dirty="0" err="1" smtClean="0"/>
              <a:t>Аммо</a:t>
            </a:r>
            <a:r>
              <a:rPr lang="ru-RU" sz="2800" dirty="0" smtClean="0"/>
              <a:t> </a:t>
            </a:r>
            <a:r>
              <a:rPr lang="ru-RU" sz="2800" dirty="0" err="1"/>
              <a:t>неврозни</a:t>
            </a:r>
            <a:r>
              <a:rPr lang="ru-RU" sz="2800" dirty="0"/>
              <a:t> </a:t>
            </a:r>
            <a:r>
              <a:rPr lang="ru-RU" sz="2800" dirty="0" err="1"/>
              <a:t>чақирган</a:t>
            </a:r>
            <a:r>
              <a:rPr lang="ru-RU" sz="2800" dirty="0"/>
              <a:t> </a:t>
            </a:r>
            <a:r>
              <a:rPr lang="ru-RU" sz="2800" dirty="0" err="1"/>
              <a:t>ноҳуш</a:t>
            </a:r>
            <a:r>
              <a:rPr lang="ru-RU" sz="2800" dirty="0"/>
              <a:t> </a:t>
            </a:r>
            <a:r>
              <a:rPr lang="ru-RU" sz="2800" dirty="0" err="1"/>
              <a:t>вазият</a:t>
            </a:r>
            <a:r>
              <a:rPr lang="ru-RU" sz="2800" dirty="0"/>
              <a:t> </a:t>
            </a:r>
            <a:r>
              <a:rPr lang="ru-RU" sz="2800" dirty="0" err="1"/>
              <a:t>сақланиб</a:t>
            </a:r>
            <a:r>
              <a:rPr lang="ru-RU" sz="2800" dirty="0"/>
              <a:t> </a:t>
            </a:r>
            <a:r>
              <a:rPr lang="ru-RU" sz="2800" dirty="0" err="1"/>
              <a:t>қолган</a:t>
            </a:r>
            <a:r>
              <a:rPr lang="ru-RU" sz="2800" dirty="0"/>
              <a:t> </a:t>
            </a:r>
            <a:r>
              <a:rPr lang="ru-RU" sz="2800" dirty="0" err="1"/>
              <a:t>ҳолларда</a:t>
            </a:r>
            <a:r>
              <a:rPr lang="ru-RU" sz="2800" dirty="0"/>
              <a:t> </a:t>
            </a:r>
            <a:r>
              <a:rPr lang="ru-RU" sz="2800" dirty="0" err="1"/>
              <a:t>касаллик</a:t>
            </a:r>
            <a:r>
              <a:rPr lang="ru-RU" sz="2800" dirty="0"/>
              <a:t> </a:t>
            </a:r>
            <a:r>
              <a:rPr lang="ru-RU" sz="2800" dirty="0" err="1"/>
              <a:t>сурункали</a:t>
            </a:r>
            <a:r>
              <a:rPr lang="ru-RU" sz="2800" dirty="0"/>
              <a:t> </a:t>
            </a:r>
            <a:r>
              <a:rPr lang="ru-RU" sz="2800" dirty="0" err="1"/>
              <a:t>давом</a:t>
            </a:r>
            <a:r>
              <a:rPr lang="ru-RU" sz="2800" dirty="0"/>
              <a:t> </a:t>
            </a:r>
            <a:r>
              <a:rPr lang="ru-RU" sz="2800" dirty="0" err="1"/>
              <a:t>этади</a:t>
            </a:r>
            <a:r>
              <a:rPr lang="ru-RU" sz="2800" dirty="0"/>
              <a:t>. </a:t>
            </a:r>
            <a:endParaRPr lang="ru-RU" sz="2800" dirty="0" smtClean="0"/>
          </a:p>
          <a:p>
            <a:pPr marL="109728" indent="0" algn="just">
              <a:buNone/>
            </a:pPr>
            <a:r>
              <a:rPr lang="ru-RU" sz="2400" dirty="0"/>
              <a:t/>
            </a:r>
            <a:br>
              <a:rPr lang="ru-RU" sz="2400" dirty="0"/>
            </a:br>
            <a:endParaRPr lang="ru-RU" sz="2400" b="1" dirty="0">
              <a:solidFill>
                <a:srgbClr val="00B050"/>
              </a:solidFill>
            </a:endParaRPr>
          </a:p>
        </p:txBody>
      </p:sp>
      <p:sp>
        <p:nvSpPr>
          <p:cNvPr id="3" name="Заголовок 2"/>
          <p:cNvSpPr>
            <a:spLocks noGrp="1"/>
          </p:cNvSpPr>
          <p:nvPr>
            <p:ph type="title"/>
          </p:nvPr>
        </p:nvSpPr>
        <p:spPr>
          <a:xfrm>
            <a:off x="467544" y="548680"/>
            <a:ext cx="8229600" cy="648072"/>
          </a:xfrm>
        </p:spPr>
        <p:txBody>
          <a:bodyPr>
            <a:normAutofit/>
          </a:bodyPr>
          <a:lstStyle/>
          <a:p>
            <a:pPr algn="ctr"/>
            <a:r>
              <a:rPr lang="ru-RU" sz="3200" i="1" dirty="0" err="1" smtClean="0">
                <a:solidFill>
                  <a:srgbClr val="FF0000"/>
                </a:solidFill>
              </a:rPr>
              <a:t>Миядан</a:t>
            </a:r>
            <a:r>
              <a:rPr lang="ru-RU" sz="3200" i="1" dirty="0" smtClean="0">
                <a:solidFill>
                  <a:srgbClr val="FF0000"/>
                </a:solidFill>
              </a:rPr>
              <a:t> </a:t>
            </a:r>
            <a:r>
              <a:rPr lang="ru-RU" sz="3200" i="1" dirty="0" err="1" smtClean="0">
                <a:solidFill>
                  <a:srgbClr val="FF0000"/>
                </a:solidFill>
              </a:rPr>
              <a:t>кетмайдиган</a:t>
            </a:r>
            <a:r>
              <a:rPr lang="ru-RU" sz="3200" i="1" dirty="0" smtClean="0">
                <a:solidFill>
                  <a:srgbClr val="FF0000"/>
                </a:solidFill>
              </a:rPr>
              <a:t> </a:t>
            </a:r>
            <a:r>
              <a:rPr lang="ru-RU" sz="3200" i="1" dirty="0" err="1" smtClean="0">
                <a:solidFill>
                  <a:srgbClr val="FF0000"/>
                </a:solidFill>
              </a:rPr>
              <a:t>фикрлар</a:t>
            </a:r>
            <a:endParaRPr lang="ru-RU" sz="3200" i="1" dirty="0">
              <a:solidFill>
                <a:srgbClr val="FF0000"/>
              </a:solidFill>
            </a:endParaRPr>
          </a:p>
        </p:txBody>
      </p:sp>
    </p:spTree>
    <p:extLst>
      <p:ext uri="{BB962C8B-B14F-4D97-AF65-F5344CB8AC3E}">
        <p14:creationId xmlns:p14="http://schemas.microsoft.com/office/powerpoint/2010/main" val="1777713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46856" y="1124744"/>
            <a:ext cx="8229600" cy="4900000"/>
          </a:xfrm>
        </p:spPr>
        <p:txBody>
          <a:bodyPr>
            <a:noAutofit/>
          </a:bodyPr>
          <a:lstStyle/>
          <a:p>
            <a:pPr marL="109728" indent="0" algn="just">
              <a:buNone/>
            </a:pPr>
            <a:r>
              <a:rPr lang="ru-RU" sz="2400" dirty="0" err="1" smtClean="0"/>
              <a:t>Обсессияларда</a:t>
            </a:r>
            <a:r>
              <a:rPr lang="ru-RU" sz="2400" dirty="0" smtClean="0"/>
              <a:t> </a:t>
            </a:r>
            <a:r>
              <a:rPr lang="ru-RU" sz="2400" dirty="0" err="1"/>
              <a:t>бемор</a:t>
            </a:r>
            <a:r>
              <a:rPr lang="ru-RU" sz="2400" dirty="0"/>
              <a:t> </a:t>
            </a:r>
            <a:r>
              <a:rPr lang="ru-RU" sz="2400" dirty="0" err="1"/>
              <a:t>уйининг</a:t>
            </a:r>
            <a:r>
              <a:rPr lang="ru-RU" sz="2400" dirty="0"/>
              <a:t> </a:t>
            </a:r>
            <a:r>
              <a:rPr lang="ru-RU" sz="2400" dirty="0" err="1"/>
              <a:t>эшигини</a:t>
            </a:r>
            <a:r>
              <a:rPr lang="ru-RU" sz="2400" dirty="0"/>
              <a:t> </a:t>
            </a:r>
            <a:r>
              <a:rPr lang="ru-RU" sz="2400" dirty="0" err="1"/>
              <a:t>қулфладими</a:t>
            </a:r>
            <a:r>
              <a:rPr lang="ru-RU" sz="2400" dirty="0"/>
              <a:t> </a:t>
            </a:r>
            <a:r>
              <a:rPr lang="ru-RU" sz="2400" dirty="0" err="1"/>
              <a:t>ёки</a:t>
            </a:r>
            <a:r>
              <a:rPr lang="ru-RU" sz="2400" dirty="0"/>
              <a:t> </a:t>
            </a:r>
            <a:r>
              <a:rPr lang="ru-RU" sz="2400" dirty="0" err="1" smtClean="0"/>
              <a:t>йўқми</a:t>
            </a:r>
            <a:r>
              <a:rPr lang="ru-RU" sz="2400" dirty="0"/>
              <a:t>, </a:t>
            </a:r>
            <a:r>
              <a:rPr lang="ru-RU" sz="2400" dirty="0" err="1"/>
              <a:t>газни</a:t>
            </a:r>
            <a:r>
              <a:rPr lang="ru-RU" sz="2400" dirty="0"/>
              <a:t> </a:t>
            </a:r>
            <a:r>
              <a:rPr lang="ru-RU" sz="2400" dirty="0" err="1"/>
              <a:t>ўчирдими</a:t>
            </a:r>
            <a:r>
              <a:rPr lang="ru-RU" sz="2400" dirty="0"/>
              <a:t> </a:t>
            </a:r>
            <a:r>
              <a:rPr lang="ru-RU" sz="2400" dirty="0" err="1"/>
              <a:t>ёки</a:t>
            </a:r>
            <a:r>
              <a:rPr lang="ru-RU" sz="2400" dirty="0"/>
              <a:t> </a:t>
            </a:r>
            <a:r>
              <a:rPr lang="ru-RU" sz="2400" dirty="0" err="1"/>
              <a:t>йўқми</a:t>
            </a:r>
            <a:r>
              <a:rPr lang="ru-RU" sz="2400" dirty="0"/>
              <a:t>, </a:t>
            </a:r>
            <a:r>
              <a:rPr lang="ru-RU" sz="2400" dirty="0" err="1"/>
              <a:t>дазмол</a:t>
            </a:r>
            <a:r>
              <a:rPr lang="ru-RU" sz="2400" dirty="0"/>
              <a:t> </a:t>
            </a:r>
            <a:r>
              <a:rPr lang="ru-RU" sz="2400" dirty="0" err="1"/>
              <a:t>симини</a:t>
            </a:r>
            <a:r>
              <a:rPr lang="ru-RU" sz="2400" dirty="0"/>
              <a:t> </a:t>
            </a:r>
            <a:r>
              <a:rPr lang="ru-RU" sz="2400" dirty="0" err="1"/>
              <a:t>розеткадан</a:t>
            </a:r>
            <a:r>
              <a:rPr lang="ru-RU" sz="2400" dirty="0"/>
              <a:t> </a:t>
            </a:r>
            <a:r>
              <a:rPr lang="ru-RU" sz="2400" dirty="0" err="1" smtClean="0"/>
              <a:t>олдими-йўқми</a:t>
            </a:r>
            <a:r>
              <a:rPr lang="ru-RU" sz="2400" dirty="0"/>
              <a:t>, </a:t>
            </a:r>
            <a:r>
              <a:rPr lang="ru-RU" sz="2400" dirty="0" err="1"/>
              <a:t>хатларни</a:t>
            </a:r>
            <a:r>
              <a:rPr lang="ru-RU" sz="2400" dirty="0"/>
              <a:t> </a:t>
            </a:r>
            <a:r>
              <a:rPr lang="ru-RU" sz="2400" dirty="0" err="1"/>
              <a:t>конвертга</a:t>
            </a:r>
            <a:r>
              <a:rPr lang="ru-RU" sz="2400" dirty="0"/>
              <a:t> </a:t>
            </a:r>
            <a:r>
              <a:rPr lang="ru-RU" sz="2400" dirty="0" err="1"/>
              <a:t>солаётганда</a:t>
            </a:r>
            <a:r>
              <a:rPr lang="ru-RU" sz="2400" dirty="0"/>
              <a:t> </a:t>
            </a:r>
            <a:r>
              <a:rPr lang="ru-RU" sz="2400" dirty="0" err="1"/>
              <a:t>алмаштириб</a:t>
            </a:r>
            <a:r>
              <a:rPr lang="ru-RU" sz="2400" dirty="0"/>
              <a:t> </a:t>
            </a:r>
            <a:r>
              <a:rPr lang="ru-RU" sz="2400" dirty="0" err="1" smtClean="0"/>
              <a:t>юбормаяптими</a:t>
            </a:r>
            <a:r>
              <a:rPr lang="ru-RU" sz="2400" dirty="0" smtClean="0"/>
              <a:t> </a:t>
            </a:r>
            <a:r>
              <a:rPr lang="ru-RU" sz="2400" dirty="0" err="1"/>
              <a:t>ва</a:t>
            </a:r>
            <a:r>
              <a:rPr lang="ru-RU" sz="2400" dirty="0"/>
              <a:t> </a:t>
            </a:r>
            <a:r>
              <a:rPr lang="ru-RU" sz="2400" dirty="0" err="1"/>
              <a:t>бошқа</a:t>
            </a:r>
            <a:r>
              <a:rPr lang="ru-RU" sz="2400" dirty="0"/>
              <a:t> </a:t>
            </a:r>
            <a:r>
              <a:rPr lang="ru-RU" sz="2400" dirty="0" err="1"/>
              <a:t>ишларни</a:t>
            </a:r>
            <a:r>
              <a:rPr lang="ru-RU" sz="2400" dirty="0"/>
              <a:t> </a:t>
            </a:r>
            <a:r>
              <a:rPr lang="ru-RU" sz="2400" dirty="0" err="1"/>
              <a:t>бажараётганда</a:t>
            </a:r>
            <a:r>
              <a:rPr lang="ru-RU" sz="2400" dirty="0"/>
              <a:t> </a:t>
            </a:r>
            <a:r>
              <a:rPr lang="ru-RU" sz="2400" dirty="0" err="1"/>
              <a:t>ўзига</a:t>
            </a:r>
            <a:r>
              <a:rPr lang="ru-RU" sz="2400" dirty="0"/>
              <a:t> </a:t>
            </a:r>
            <a:r>
              <a:rPr lang="ru-RU" sz="2400" dirty="0" err="1"/>
              <a:t>ишонмайди</a:t>
            </a:r>
            <a:r>
              <a:rPr lang="ru-RU" sz="2400" dirty="0"/>
              <a:t>. </a:t>
            </a:r>
            <a:r>
              <a:rPr lang="ru-RU" sz="2400" dirty="0" err="1"/>
              <a:t>Ёпишқоқ</a:t>
            </a:r>
            <a:r>
              <a:rPr lang="ru-RU" sz="2400" dirty="0"/>
              <a:t> </a:t>
            </a:r>
            <a:r>
              <a:rPr lang="ru-RU" sz="2400" dirty="0" err="1"/>
              <a:t>ҳисобда</a:t>
            </a:r>
            <a:r>
              <a:rPr lang="ru-RU" sz="2400" dirty="0"/>
              <a:t> </a:t>
            </a:r>
            <a:r>
              <a:rPr lang="ru-RU" sz="2400" dirty="0" err="1"/>
              <a:t>беморлар</a:t>
            </a:r>
            <a:r>
              <a:rPr lang="ru-RU" sz="2400" dirty="0"/>
              <a:t> </a:t>
            </a:r>
            <a:r>
              <a:rPr lang="ru-RU" sz="2400" dirty="0" err="1"/>
              <a:t>зинапоянинг</a:t>
            </a:r>
            <a:r>
              <a:rPr lang="ru-RU" sz="2400" dirty="0"/>
              <a:t> </a:t>
            </a:r>
            <a:r>
              <a:rPr lang="ru-RU" sz="2400" dirty="0" err="1"/>
              <a:t>сонини</a:t>
            </a:r>
            <a:r>
              <a:rPr lang="ru-RU" sz="2400" dirty="0"/>
              <a:t>, </a:t>
            </a:r>
            <a:endParaRPr lang="ru-RU" sz="2400" dirty="0" smtClean="0"/>
          </a:p>
          <a:p>
            <a:pPr marL="109728" indent="0" algn="just">
              <a:buNone/>
            </a:pPr>
            <a:r>
              <a:rPr lang="ru-RU" sz="2400" dirty="0" err="1" smtClean="0"/>
              <a:t>уйларнинг</a:t>
            </a:r>
            <a:r>
              <a:rPr lang="ru-RU" sz="2400" dirty="0" smtClean="0"/>
              <a:t> </a:t>
            </a:r>
            <a:r>
              <a:rPr lang="ru-RU" sz="2400" dirty="0" err="1"/>
              <a:t>деразасини</a:t>
            </a:r>
            <a:r>
              <a:rPr lang="ru-RU" sz="2400" dirty="0"/>
              <a:t>, </a:t>
            </a:r>
            <a:endParaRPr lang="ru-RU" sz="2400" dirty="0" smtClean="0"/>
          </a:p>
          <a:p>
            <a:pPr marL="109728" indent="0" algn="just">
              <a:buNone/>
            </a:pPr>
            <a:r>
              <a:rPr lang="ru-RU" sz="2400" dirty="0" err="1" smtClean="0"/>
              <a:t>трамвайларнинг</a:t>
            </a:r>
            <a:r>
              <a:rPr lang="ru-RU" sz="2400" dirty="0" smtClean="0"/>
              <a:t> </a:t>
            </a:r>
            <a:r>
              <a:rPr lang="ru-RU" sz="2400" dirty="0" err="1"/>
              <a:t>рақамини</a:t>
            </a:r>
            <a:r>
              <a:rPr lang="ru-RU" sz="2400" dirty="0"/>
              <a:t>, </a:t>
            </a:r>
            <a:endParaRPr lang="ru-RU" sz="2400" dirty="0" smtClean="0"/>
          </a:p>
          <a:p>
            <a:pPr marL="109728" indent="0" algn="just">
              <a:buNone/>
            </a:pPr>
            <a:r>
              <a:rPr lang="ru-RU" sz="2400" dirty="0" err="1" smtClean="0"/>
              <a:t>автобуслар</a:t>
            </a:r>
            <a:r>
              <a:rPr lang="ru-RU" sz="2400" dirty="0" smtClean="0"/>
              <a:t> </a:t>
            </a:r>
            <a:r>
              <a:rPr lang="ru-RU" sz="2400" dirty="0" err="1"/>
              <a:t>сонини</a:t>
            </a:r>
            <a:r>
              <a:rPr lang="ru-RU" sz="2400" dirty="0"/>
              <a:t>, </a:t>
            </a:r>
            <a:endParaRPr lang="ru-RU" sz="2400" dirty="0" smtClean="0"/>
          </a:p>
          <a:p>
            <a:pPr marL="109728" indent="0" algn="just">
              <a:buNone/>
            </a:pPr>
            <a:r>
              <a:rPr lang="ru-RU" sz="2400" dirty="0" err="1" smtClean="0"/>
              <a:t>йўловчилар</a:t>
            </a:r>
            <a:r>
              <a:rPr lang="ru-RU" sz="2400" dirty="0" smtClean="0"/>
              <a:t> </a:t>
            </a:r>
            <a:r>
              <a:rPr lang="ru-RU" sz="2400" dirty="0" err="1"/>
              <a:t>кийимидаги</a:t>
            </a:r>
            <a:r>
              <a:rPr lang="ru-RU" sz="2400" dirty="0"/>
              <a:t> </a:t>
            </a:r>
            <a:endParaRPr lang="ru-RU" sz="2400" dirty="0" smtClean="0"/>
          </a:p>
          <a:p>
            <a:pPr marL="109728" indent="0" algn="just">
              <a:buNone/>
            </a:pPr>
            <a:r>
              <a:rPr lang="ru-RU" sz="2400" dirty="0" err="1" smtClean="0"/>
              <a:t>тугмаларни</a:t>
            </a:r>
            <a:r>
              <a:rPr lang="ru-RU" sz="2400" dirty="0" smtClean="0"/>
              <a:t> </a:t>
            </a:r>
            <a:r>
              <a:rPr lang="ru-RU" sz="2400" dirty="0" err="1"/>
              <a:t>санайвериб</a:t>
            </a:r>
            <a:r>
              <a:rPr lang="ru-RU" sz="2400" dirty="0"/>
              <a:t> </a:t>
            </a:r>
            <a:endParaRPr lang="ru-RU" sz="2400" dirty="0" smtClean="0"/>
          </a:p>
          <a:p>
            <a:pPr marL="109728" indent="0" algn="just">
              <a:buNone/>
            </a:pPr>
            <a:r>
              <a:rPr lang="ru-RU" sz="2400" dirty="0" err="1"/>
              <a:t>қ</a:t>
            </a:r>
            <a:r>
              <a:rPr lang="ru-RU" sz="2400" dirty="0" err="1" smtClean="0"/>
              <a:t>ийналиб</a:t>
            </a:r>
            <a:r>
              <a:rPr lang="ru-RU" sz="2400" dirty="0" smtClean="0"/>
              <a:t> </a:t>
            </a:r>
            <a:r>
              <a:rPr lang="ru-RU" sz="2400" dirty="0" err="1" smtClean="0"/>
              <a:t>кетади</a:t>
            </a:r>
            <a:r>
              <a:rPr lang="ru-RU" sz="2400" dirty="0" smtClean="0"/>
              <a:t>.</a:t>
            </a:r>
          </a:p>
          <a:p>
            <a:pPr marL="109728" indent="0" algn="just">
              <a:buNone/>
            </a:pPr>
            <a:r>
              <a:rPr lang="ru-RU" sz="2400" dirty="0"/>
              <a:t/>
            </a:r>
            <a:br>
              <a:rPr lang="ru-RU" sz="2400" dirty="0"/>
            </a:br>
            <a:r>
              <a:rPr lang="ru-RU" sz="2400" dirty="0" smtClean="0"/>
              <a:t> </a:t>
            </a:r>
            <a:endParaRPr lang="ru-RU" sz="2400" dirty="0"/>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Обсессиялар</a:t>
            </a:r>
            <a:r>
              <a:rPr lang="ru-RU" sz="3200" i="1" dirty="0" smtClean="0">
                <a:solidFill>
                  <a:srgbClr val="FF0000"/>
                </a:solidFill>
              </a:rPr>
              <a:t> </a:t>
            </a:r>
            <a:endParaRPr lang="ru-RU" sz="3200" i="1" dirty="0">
              <a:solidFill>
                <a:srgbClr val="FF000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501008"/>
            <a:ext cx="3672408" cy="237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18407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339040"/>
            <a:ext cx="8229600" cy="4900000"/>
          </a:xfrm>
        </p:spPr>
        <p:txBody>
          <a:bodyPr>
            <a:noAutofit/>
          </a:bodyPr>
          <a:lstStyle/>
          <a:p>
            <a:pPr marL="109728" indent="0" algn="just">
              <a:buNone/>
            </a:pPr>
            <a:r>
              <a:rPr lang="uz-Cyrl-UZ" sz="2200" dirty="0" smtClean="0"/>
              <a:t>Обсессиялар кўп ҳолларда қуйидаги мавзулар атрофида бўлади:</a:t>
            </a:r>
          </a:p>
          <a:p>
            <a:pPr algn="just"/>
            <a:r>
              <a:rPr lang="uz-Cyrl-UZ" sz="2200" dirty="0" smtClean="0"/>
              <a:t>диний ва ахлоқий меъёрлар,</a:t>
            </a:r>
          </a:p>
          <a:p>
            <a:pPr algn="just"/>
            <a:r>
              <a:rPr lang="uz-Cyrl-UZ" sz="2200" dirty="0" smtClean="0"/>
              <a:t>жинсий майл,</a:t>
            </a:r>
          </a:p>
          <a:p>
            <a:pPr algn="just"/>
            <a:r>
              <a:rPr lang="uz-Cyrl-UZ" sz="2200" dirty="0" smtClean="0"/>
              <a:t>тартибга интилиш,</a:t>
            </a:r>
          </a:p>
          <a:p>
            <a:pPr algn="just"/>
            <a:r>
              <a:rPr lang="uz-Cyrl-UZ" sz="2200" dirty="0" smtClean="0"/>
              <a:t>соғлиқ ва касаллик,</a:t>
            </a:r>
          </a:p>
          <a:p>
            <a:pPr algn="just"/>
            <a:r>
              <a:rPr lang="uz-Cyrl-UZ" sz="2200" dirty="0" smtClean="0"/>
              <a:t>тозаликка риоя қилиш,</a:t>
            </a:r>
          </a:p>
          <a:p>
            <a:pPr algn="just"/>
            <a:r>
              <a:rPr lang="uz-Cyrl-UZ" sz="2200" dirty="0" smtClean="0"/>
              <a:t>ишни якунланганлиги.</a:t>
            </a:r>
            <a:endParaRPr lang="ru-RU" sz="2200" dirty="0" smtClean="0"/>
          </a:p>
          <a:p>
            <a:pPr marL="109728" indent="0" algn="just">
              <a:buNone/>
            </a:pPr>
            <a:r>
              <a:rPr lang="ru-RU" sz="2200" dirty="0" err="1" smtClean="0"/>
              <a:t>Беморлар</a:t>
            </a:r>
            <a:r>
              <a:rPr lang="ru-RU" sz="2200" dirty="0" smtClean="0"/>
              <a:t> </a:t>
            </a:r>
            <a:r>
              <a:rPr lang="ru-RU" sz="2200" dirty="0" err="1" smtClean="0"/>
              <a:t>ҳар</a:t>
            </a:r>
            <a:r>
              <a:rPr lang="ru-RU" sz="2200" dirty="0" smtClean="0"/>
              <a:t> </a:t>
            </a:r>
            <a:r>
              <a:rPr lang="ru-RU" sz="2200" dirty="0" err="1" smtClean="0"/>
              <a:t>бир</a:t>
            </a:r>
            <a:r>
              <a:rPr lang="ru-RU" sz="2200" dirty="0" smtClean="0"/>
              <a:t> </a:t>
            </a:r>
            <a:r>
              <a:rPr lang="ru-RU" sz="2200" dirty="0" err="1" smtClean="0"/>
              <a:t>нарсалар</a:t>
            </a:r>
            <a:r>
              <a:rPr lang="ru-RU" sz="2200" dirty="0" smtClean="0"/>
              <a:t> </a:t>
            </a:r>
            <a:r>
              <a:rPr lang="ru-RU" sz="2200" dirty="0" err="1" smtClean="0"/>
              <a:t>қилинганми</a:t>
            </a:r>
            <a:r>
              <a:rPr lang="ru-RU" sz="2200" dirty="0" smtClean="0"/>
              <a:t> </a:t>
            </a:r>
            <a:r>
              <a:rPr lang="ru-RU" sz="2200" dirty="0" err="1" smtClean="0"/>
              <a:t>йўқлиги</a:t>
            </a:r>
            <a:r>
              <a:rPr lang="ru-RU" sz="2200" dirty="0" smtClean="0"/>
              <a:t> </a:t>
            </a:r>
            <a:r>
              <a:rPr lang="ru-RU" sz="2200" dirty="0" err="1" smtClean="0"/>
              <a:t>борасида</a:t>
            </a:r>
            <a:r>
              <a:rPr lang="ru-RU" sz="2200" dirty="0" smtClean="0"/>
              <a:t> </a:t>
            </a:r>
            <a:r>
              <a:rPr lang="ru-RU" sz="2200" dirty="0" err="1" smtClean="0"/>
              <a:t>тинмай</a:t>
            </a:r>
            <a:r>
              <a:rPr lang="ru-RU" sz="2200" dirty="0" smtClean="0"/>
              <a:t> </a:t>
            </a:r>
            <a:r>
              <a:rPr lang="ru-RU" sz="2200" dirty="0" err="1" smtClean="0"/>
              <a:t>фикр</a:t>
            </a:r>
            <a:r>
              <a:rPr lang="ru-RU" sz="2200" dirty="0" smtClean="0"/>
              <a:t> </a:t>
            </a:r>
            <a:r>
              <a:rPr lang="ru-RU" sz="2200" dirty="0" err="1" smtClean="0"/>
              <a:t>юритадилар</a:t>
            </a:r>
            <a:r>
              <a:rPr lang="ru-RU" sz="2200" dirty="0" smtClean="0"/>
              <a:t>. </a:t>
            </a:r>
            <a:r>
              <a:rPr lang="ru-RU" sz="2200" dirty="0" err="1" smtClean="0"/>
              <a:t>Бу</a:t>
            </a:r>
            <a:r>
              <a:rPr lang="ru-RU" sz="2200" dirty="0" smtClean="0"/>
              <a:t> </a:t>
            </a:r>
            <a:r>
              <a:rPr lang="ru-RU" sz="2200" dirty="0" err="1" smtClean="0"/>
              <a:t>фикрлар</a:t>
            </a:r>
            <a:r>
              <a:rPr lang="ru-RU" sz="2200" dirty="0" smtClean="0"/>
              <a:t> </a:t>
            </a:r>
            <a:r>
              <a:rPr lang="ru-RU" sz="2200" dirty="0" err="1" smtClean="0"/>
              <a:t>бемаънилигини</a:t>
            </a:r>
            <a:r>
              <a:rPr lang="ru-RU" sz="2200" dirty="0" smtClean="0"/>
              <a:t> </a:t>
            </a:r>
            <a:r>
              <a:rPr lang="ru-RU" sz="2200" dirty="0" err="1" smtClean="0"/>
              <a:t>билиб</a:t>
            </a:r>
            <a:r>
              <a:rPr lang="ru-RU" sz="2200" dirty="0" smtClean="0"/>
              <a:t> </a:t>
            </a:r>
            <a:r>
              <a:rPr lang="ru-RU" sz="2200" dirty="0" err="1" smtClean="0"/>
              <a:t>турган</a:t>
            </a:r>
            <a:r>
              <a:rPr lang="ru-RU" sz="2200" dirty="0" smtClean="0"/>
              <a:t> </a:t>
            </a:r>
            <a:r>
              <a:rPr lang="ru-RU" sz="2200" dirty="0" err="1" smtClean="0"/>
              <a:t>ҳолда</a:t>
            </a:r>
            <a:r>
              <a:rPr lang="ru-RU" sz="2200" dirty="0" smtClean="0"/>
              <a:t>, </a:t>
            </a:r>
            <a:r>
              <a:rPr lang="ru-RU" sz="2200" dirty="0" err="1" smtClean="0"/>
              <a:t>уларни</a:t>
            </a:r>
            <a:r>
              <a:rPr lang="ru-RU" sz="2200" dirty="0" smtClean="0"/>
              <a:t> </a:t>
            </a:r>
            <a:r>
              <a:rPr lang="ru-RU" sz="2200" dirty="0" err="1" smtClean="0"/>
              <a:t>қайта</a:t>
            </a:r>
            <a:r>
              <a:rPr lang="ru-RU" sz="2200" dirty="0" smtClean="0"/>
              <a:t> </a:t>
            </a:r>
            <a:r>
              <a:rPr lang="ru-RU" sz="2200" dirty="0" err="1" smtClean="0"/>
              <a:t>ва</a:t>
            </a:r>
            <a:r>
              <a:rPr lang="ru-RU" sz="2200" dirty="0" smtClean="0"/>
              <a:t> </a:t>
            </a:r>
            <a:r>
              <a:rPr lang="ru-RU" sz="2200" dirty="0" err="1" smtClean="0"/>
              <a:t>қайта</a:t>
            </a:r>
            <a:r>
              <a:rPr lang="ru-RU" sz="2200" dirty="0" smtClean="0"/>
              <a:t> </a:t>
            </a:r>
            <a:r>
              <a:rPr lang="ru-RU" sz="2200" dirty="0" err="1" smtClean="0"/>
              <a:t>такрорлашга</a:t>
            </a:r>
            <a:r>
              <a:rPr lang="ru-RU" sz="2200" dirty="0" smtClean="0"/>
              <a:t> </a:t>
            </a:r>
            <a:r>
              <a:rPr lang="ru-RU" sz="2200" dirty="0" err="1" smtClean="0"/>
              <a:t>эҳтиёж</a:t>
            </a:r>
            <a:r>
              <a:rPr lang="ru-RU" sz="2200" dirty="0" smtClean="0"/>
              <a:t> </a:t>
            </a:r>
            <a:r>
              <a:rPr lang="ru-RU" sz="2200" dirty="0" err="1" smtClean="0"/>
              <a:t>сезадилар</a:t>
            </a:r>
            <a:r>
              <a:rPr lang="ru-RU" sz="2200" dirty="0" smtClean="0"/>
              <a:t>.</a:t>
            </a:r>
          </a:p>
          <a:p>
            <a:pPr marL="109728" indent="0" algn="just">
              <a:buNone/>
            </a:pPr>
            <a:r>
              <a:rPr lang="ru-RU" sz="2200" dirty="0" smtClean="0"/>
              <a:t> </a:t>
            </a:r>
            <a:br>
              <a:rPr lang="ru-RU" sz="2200" dirty="0" smtClean="0"/>
            </a:br>
            <a:r>
              <a:rPr lang="ru-RU" sz="2400" dirty="0" smtClean="0"/>
              <a:t> </a:t>
            </a:r>
          </a:p>
          <a:p>
            <a:pPr marL="109728" indent="0">
              <a:buNone/>
            </a:pPr>
            <a:endParaRPr lang="ru-RU" sz="2400" b="1" dirty="0">
              <a:solidFill>
                <a:srgbClr val="00B050"/>
              </a:solidFill>
            </a:endParaRP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Обсессиялар</a:t>
            </a:r>
            <a:r>
              <a:rPr lang="ru-RU" sz="3200" i="1" dirty="0" smtClean="0">
                <a:solidFill>
                  <a:srgbClr val="FF0000"/>
                </a:solidFill>
              </a:rPr>
              <a:t> </a:t>
            </a:r>
            <a:endParaRPr lang="ru-RU" sz="3200" i="1" dirty="0">
              <a:solidFill>
                <a:srgbClr val="FF0000"/>
              </a:solidFill>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7" y="1916832"/>
            <a:ext cx="3600400"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1953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339040"/>
            <a:ext cx="8229600" cy="4900000"/>
          </a:xfrm>
        </p:spPr>
        <p:txBody>
          <a:bodyPr>
            <a:noAutofit/>
          </a:bodyPr>
          <a:lstStyle/>
          <a:p>
            <a:pPr marL="109728" indent="0" algn="just">
              <a:buNone/>
            </a:pPr>
            <a:r>
              <a:rPr lang="ru-RU" sz="2400" dirty="0" err="1" smtClean="0"/>
              <a:t>Компульсиялар</a:t>
            </a:r>
            <a:r>
              <a:rPr lang="ru-RU" sz="2400" dirty="0" smtClean="0"/>
              <a:t> – </a:t>
            </a:r>
            <a:r>
              <a:rPr lang="ru-RU" sz="2400" dirty="0" err="1" smtClean="0"/>
              <a:t>бу</a:t>
            </a:r>
            <a:r>
              <a:rPr lang="ru-RU" sz="2400" dirty="0" smtClean="0"/>
              <a:t> </a:t>
            </a:r>
            <a:r>
              <a:rPr lang="ru-RU" sz="2400" dirty="0" err="1"/>
              <a:t>мияга</a:t>
            </a:r>
            <a:r>
              <a:rPr lang="ru-RU" sz="2400" dirty="0"/>
              <a:t> </a:t>
            </a:r>
            <a:r>
              <a:rPr lang="ru-RU" sz="2400" dirty="0" err="1"/>
              <a:t>ўрнашиб</a:t>
            </a:r>
            <a:r>
              <a:rPr lang="ru-RU" sz="2400" dirty="0"/>
              <a:t> </a:t>
            </a:r>
            <a:r>
              <a:rPr lang="ru-RU" sz="2400" dirty="0" err="1" smtClean="0"/>
              <a:t>қолиш</a:t>
            </a:r>
            <a:r>
              <a:rPr lang="ru-RU" sz="2400" dirty="0" smtClean="0"/>
              <a:t> </a:t>
            </a:r>
            <a:r>
              <a:rPr lang="ru-RU" sz="2400" dirty="0" err="1" smtClean="0"/>
              <a:t>натижасида</a:t>
            </a:r>
            <a:r>
              <a:rPr lang="ru-RU" sz="2400" dirty="0" smtClean="0"/>
              <a:t> </a:t>
            </a:r>
            <a:r>
              <a:rPr lang="ru-RU" sz="2400" dirty="0" err="1" smtClean="0"/>
              <a:t>маълум</a:t>
            </a:r>
            <a:r>
              <a:rPr lang="ru-RU" sz="2400" dirty="0" smtClean="0"/>
              <a:t> </a:t>
            </a:r>
            <a:r>
              <a:rPr lang="ru-RU" sz="2400" dirty="0" err="1" smtClean="0"/>
              <a:t>бир</a:t>
            </a:r>
            <a:r>
              <a:rPr lang="ru-RU" sz="2400" dirty="0" smtClean="0"/>
              <a:t> </a:t>
            </a:r>
            <a:r>
              <a:rPr lang="ru-RU" sz="2400" dirty="0" err="1" smtClean="0"/>
              <a:t>вақтда</a:t>
            </a:r>
            <a:r>
              <a:rPr lang="ru-RU" sz="2400" dirty="0" smtClean="0"/>
              <a:t> </a:t>
            </a:r>
            <a:r>
              <a:rPr lang="ru-RU" sz="2400" dirty="0" err="1" smtClean="0"/>
              <a:t>такрорланадиган</a:t>
            </a:r>
            <a:r>
              <a:rPr lang="ru-RU" sz="2400" dirty="0" smtClean="0"/>
              <a:t> </a:t>
            </a:r>
            <a:r>
              <a:rPr lang="ru-RU" sz="2400" dirty="0" err="1" smtClean="0"/>
              <a:t>ҳаракатлар</a:t>
            </a:r>
            <a:r>
              <a:rPr lang="ru-RU" sz="2400" dirty="0" smtClean="0"/>
              <a:t> </a:t>
            </a:r>
            <a:r>
              <a:rPr lang="ru-RU" sz="2400" dirty="0" err="1" smtClean="0"/>
              <a:t>билан</a:t>
            </a:r>
            <a:r>
              <a:rPr lang="ru-RU" sz="2400" dirty="0" smtClean="0"/>
              <a:t> </a:t>
            </a:r>
            <a:r>
              <a:rPr lang="ru-RU" sz="2400" dirty="0" err="1" smtClean="0"/>
              <a:t>кечадиган</a:t>
            </a:r>
            <a:r>
              <a:rPr lang="ru-RU" sz="2400" dirty="0" smtClean="0"/>
              <a:t> синдром. </a:t>
            </a:r>
            <a:r>
              <a:rPr lang="ru-RU" sz="2400" dirty="0" err="1" smtClean="0"/>
              <a:t>Бошқача</a:t>
            </a:r>
            <a:r>
              <a:rPr lang="ru-RU" sz="2400" dirty="0" smtClean="0"/>
              <a:t> </a:t>
            </a:r>
            <a:r>
              <a:rPr lang="ru-RU" sz="2400" dirty="0" err="1" smtClean="0"/>
              <a:t>қилиб</a:t>
            </a:r>
            <a:r>
              <a:rPr lang="ru-RU" sz="2400" dirty="0" smtClean="0"/>
              <a:t> </a:t>
            </a:r>
            <a:r>
              <a:rPr lang="ru-RU" sz="2400" dirty="0" err="1" smtClean="0"/>
              <a:t>айтганда</a:t>
            </a:r>
            <a:r>
              <a:rPr lang="ru-RU" sz="2400" dirty="0" smtClean="0"/>
              <a:t>, </a:t>
            </a:r>
            <a:r>
              <a:rPr lang="ru-RU" sz="2400" dirty="0" err="1" smtClean="0"/>
              <a:t>инсон</a:t>
            </a:r>
            <a:r>
              <a:rPr lang="ru-RU" sz="2400" dirty="0" smtClean="0"/>
              <a:t> </a:t>
            </a:r>
          </a:p>
          <a:p>
            <a:pPr marL="109728" indent="0" algn="just">
              <a:buNone/>
            </a:pPr>
            <a:r>
              <a:rPr lang="ru-RU" sz="2400" dirty="0" err="1" smtClean="0"/>
              <a:t>маълум</a:t>
            </a:r>
            <a:r>
              <a:rPr lang="ru-RU" sz="2400" dirty="0" smtClean="0"/>
              <a:t> </a:t>
            </a:r>
            <a:r>
              <a:rPr lang="ru-RU" sz="2400" dirty="0" err="1" smtClean="0"/>
              <a:t>кетма</a:t>
            </a:r>
            <a:r>
              <a:rPr lang="ru-RU" sz="2400" dirty="0" smtClean="0"/>
              <a:t>–</a:t>
            </a:r>
            <a:r>
              <a:rPr lang="ru-RU" sz="2400" dirty="0" err="1" smtClean="0"/>
              <a:t>кетликда</a:t>
            </a:r>
            <a:r>
              <a:rPr lang="ru-RU" sz="2400" dirty="0" smtClean="0"/>
              <a:t> </a:t>
            </a:r>
          </a:p>
          <a:p>
            <a:pPr marL="109728" indent="0" algn="just">
              <a:buNone/>
            </a:pPr>
            <a:r>
              <a:rPr lang="ru-RU" sz="2400" dirty="0" err="1" smtClean="0"/>
              <a:t>ҳаракатлар</a:t>
            </a:r>
            <a:r>
              <a:rPr lang="ru-RU" sz="2400" dirty="0" smtClean="0"/>
              <a:t> </a:t>
            </a:r>
            <a:r>
              <a:rPr lang="ru-RU" sz="2400" dirty="0" err="1" smtClean="0"/>
              <a:t>бажариши</a:t>
            </a:r>
            <a:r>
              <a:rPr lang="ru-RU" sz="2400" dirty="0" smtClean="0"/>
              <a:t> </a:t>
            </a:r>
          </a:p>
          <a:p>
            <a:pPr marL="109728" indent="0" algn="just">
              <a:buNone/>
            </a:pPr>
            <a:r>
              <a:rPr lang="ru-RU" sz="2400" dirty="0" err="1" smtClean="0"/>
              <a:t>лозимлигини</a:t>
            </a:r>
            <a:r>
              <a:rPr lang="ru-RU" sz="2400" dirty="0" smtClean="0"/>
              <a:t> </a:t>
            </a:r>
            <a:r>
              <a:rPr lang="ru-RU" sz="2400" dirty="0" err="1" smtClean="0"/>
              <a:t>сезадиган</a:t>
            </a:r>
            <a:r>
              <a:rPr lang="ru-RU" sz="2400" dirty="0" smtClean="0"/>
              <a:t> </a:t>
            </a:r>
          </a:p>
          <a:p>
            <a:pPr marL="109728" indent="0" algn="just">
              <a:buNone/>
            </a:pPr>
            <a:r>
              <a:rPr lang="ru-RU" sz="2400" dirty="0" err="1" smtClean="0"/>
              <a:t>ҳолат</a:t>
            </a:r>
            <a:r>
              <a:rPr lang="ru-RU" sz="2400" dirty="0" smtClean="0"/>
              <a:t>. </a:t>
            </a:r>
            <a:r>
              <a:rPr lang="ru-RU" sz="2400" dirty="0" err="1" smtClean="0"/>
              <a:t>Бу</a:t>
            </a:r>
            <a:r>
              <a:rPr lang="ru-RU" sz="2400" dirty="0" smtClean="0"/>
              <a:t> </a:t>
            </a:r>
            <a:r>
              <a:rPr lang="ru-RU" sz="2400" dirty="0" err="1" smtClean="0"/>
              <a:t>ҳаракатларни</a:t>
            </a:r>
            <a:r>
              <a:rPr lang="ru-RU" sz="2400" dirty="0" smtClean="0"/>
              <a:t> </a:t>
            </a:r>
          </a:p>
          <a:p>
            <a:pPr marL="109728" indent="0" algn="just">
              <a:buNone/>
            </a:pPr>
            <a:r>
              <a:rPr lang="ru-RU" sz="2400" dirty="0" err="1" smtClean="0"/>
              <a:t>бажармаслик</a:t>
            </a:r>
            <a:r>
              <a:rPr lang="ru-RU" sz="2400" dirty="0" smtClean="0"/>
              <a:t> </a:t>
            </a:r>
            <a:r>
              <a:rPr lang="ru-RU" sz="2400" dirty="0" err="1" smtClean="0"/>
              <a:t>беморда</a:t>
            </a:r>
            <a:r>
              <a:rPr lang="ru-RU" sz="2400" dirty="0" smtClean="0"/>
              <a:t> </a:t>
            </a:r>
          </a:p>
          <a:p>
            <a:pPr marL="109728" indent="0" algn="just">
              <a:buNone/>
            </a:pPr>
            <a:r>
              <a:rPr lang="ru-RU" sz="2400" dirty="0" err="1" smtClean="0"/>
              <a:t>ҳавотирни</a:t>
            </a:r>
            <a:r>
              <a:rPr lang="ru-RU" sz="2400" dirty="0" smtClean="0"/>
              <a:t> </a:t>
            </a:r>
            <a:r>
              <a:rPr lang="ru-RU" sz="2400" dirty="0" err="1" smtClean="0"/>
              <a:t>келтириб</a:t>
            </a:r>
            <a:r>
              <a:rPr lang="ru-RU" sz="2400" dirty="0" smtClean="0"/>
              <a:t> </a:t>
            </a:r>
          </a:p>
          <a:p>
            <a:pPr marL="109728" indent="0" algn="just">
              <a:buNone/>
            </a:pPr>
            <a:r>
              <a:rPr lang="ru-RU" sz="2400" dirty="0" err="1" smtClean="0"/>
              <a:t>чиқаради</a:t>
            </a:r>
            <a:r>
              <a:rPr lang="ru-RU" sz="2400" dirty="0" smtClean="0"/>
              <a:t>. </a:t>
            </a:r>
            <a:endParaRPr lang="ru-RU" sz="2400" b="1" dirty="0">
              <a:solidFill>
                <a:srgbClr val="00B050"/>
              </a:solidFill>
            </a:endParaRP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Компульсиялар</a:t>
            </a:r>
            <a:r>
              <a:rPr lang="ru-RU" sz="3200" i="1" dirty="0" smtClean="0">
                <a:solidFill>
                  <a:srgbClr val="FF0000"/>
                </a:solidFill>
              </a:rPr>
              <a:t> </a:t>
            </a:r>
            <a:endParaRPr lang="ru-RU" sz="3200" i="1" dirty="0">
              <a:solidFill>
                <a:srgbClr val="FF0000"/>
              </a:solidFill>
            </a:endParaRPr>
          </a:p>
        </p:txBody>
      </p:sp>
      <p:pic>
        <p:nvPicPr>
          <p:cNvPr id="6" name="Рисунок 5" descr="https://pbs.twimg.com/media/EApBOKeW4AEvin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1627" y="2564904"/>
            <a:ext cx="3960440" cy="3384376"/>
          </a:xfrm>
          <a:prstGeom prst="rect">
            <a:avLst/>
          </a:prstGeom>
          <a:noFill/>
          <a:ln>
            <a:noFill/>
          </a:ln>
        </p:spPr>
      </p:pic>
    </p:spTree>
    <p:extLst>
      <p:ext uri="{BB962C8B-B14F-4D97-AF65-F5344CB8AC3E}">
        <p14:creationId xmlns:p14="http://schemas.microsoft.com/office/powerpoint/2010/main" val="22637549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192" y="1052736"/>
            <a:ext cx="8229600" cy="4900000"/>
          </a:xfrm>
        </p:spPr>
        <p:txBody>
          <a:bodyPr>
            <a:noAutofit/>
          </a:bodyPr>
          <a:lstStyle/>
          <a:p>
            <a:pPr marL="109728" indent="0" algn="just">
              <a:buNone/>
            </a:pPr>
            <a:r>
              <a:rPr lang="ru-RU" sz="2400" dirty="0" err="1" smtClean="0"/>
              <a:t>Компульсиялар</a:t>
            </a:r>
            <a:r>
              <a:rPr lang="ru-RU" sz="2400" dirty="0" smtClean="0"/>
              <a:t> </a:t>
            </a:r>
            <a:r>
              <a:rPr lang="ru-RU" sz="2400" dirty="0" err="1" smtClean="0"/>
              <a:t>кучли</a:t>
            </a:r>
            <a:r>
              <a:rPr lang="ru-RU" sz="2400" dirty="0" smtClean="0"/>
              <a:t> </a:t>
            </a:r>
            <a:r>
              <a:rPr lang="ru-RU" sz="2400" dirty="0" err="1" smtClean="0"/>
              <a:t>хавотир</a:t>
            </a:r>
            <a:r>
              <a:rPr lang="ru-RU" sz="2400" dirty="0" smtClean="0"/>
              <a:t> </a:t>
            </a:r>
            <a:r>
              <a:rPr lang="ru-RU" sz="2400" dirty="0" err="1" smtClean="0"/>
              <a:t>ва</a:t>
            </a:r>
            <a:r>
              <a:rPr lang="ru-RU" sz="2400" dirty="0" smtClean="0"/>
              <a:t> </a:t>
            </a:r>
            <a:r>
              <a:rPr lang="ru-RU" sz="2400" dirty="0" err="1" smtClean="0"/>
              <a:t>қўрқув</a:t>
            </a:r>
            <a:r>
              <a:rPr lang="ru-RU" sz="2400" dirty="0" smtClean="0"/>
              <a:t> </a:t>
            </a:r>
            <a:r>
              <a:rPr lang="ru-RU" sz="2400" dirty="0" err="1" smtClean="0"/>
              <a:t>келтириб</a:t>
            </a:r>
            <a:r>
              <a:rPr lang="ru-RU" sz="2400" dirty="0" smtClean="0"/>
              <a:t> </a:t>
            </a:r>
            <a:r>
              <a:rPr lang="ru-RU" sz="2400" dirty="0" err="1" smtClean="0"/>
              <a:t>чиқарадиган</a:t>
            </a:r>
            <a:r>
              <a:rPr lang="ru-RU" sz="2400" dirty="0" smtClean="0"/>
              <a:t> </a:t>
            </a:r>
            <a:r>
              <a:rPr lang="ru-RU" sz="2400" dirty="0" err="1" smtClean="0"/>
              <a:t>ҳолатларда</a:t>
            </a:r>
            <a:r>
              <a:rPr lang="ru-RU" sz="2400" dirty="0" smtClean="0"/>
              <a:t> </a:t>
            </a:r>
            <a:r>
              <a:rPr lang="ru-RU" sz="2400" dirty="0" err="1" smtClean="0"/>
              <a:t>ривожланади</a:t>
            </a:r>
            <a:r>
              <a:rPr lang="ru-RU" sz="2400" dirty="0" smtClean="0"/>
              <a:t>. </a:t>
            </a:r>
            <a:r>
              <a:rPr lang="ru-RU" sz="2400" dirty="0" err="1" smtClean="0"/>
              <a:t>Инсон</a:t>
            </a:r>
            <a:r>
              <a:rPr lang="ru-RU" sz="2400" dirty="0" smtClean="0"/>
              <a:t> </a:t>
            </a:r>
            <a:r>
              <a:rPr lang="ru-RU" sz="2400" dirty="0" err="1" smtClean="0"/>
              <a:t>бу</a:t>
            </a:r>
            <a:r>
              <a:rPr lang="ru-RU" sz="2400" dirty="0" smtClean="0"/>
              <a:t> </a:t>
            </a:r>
            <a:r>
              <a:rPr lang="ru-RU" sz="2400" dirty="0" err="1" smtClean="0"/>
              <a:t>пайтда</a:t>
            </a:r>
            <a:r>
              <a:rPr lang="ru-RU" sz="2400" dirty="0" smtClean="0"/>
              <a:t> </a:t>
            </a:r>
            <a:r>
              <a:rPr lang="ru-RU" sz="2400" dirty="0" err="1" smtClean="0"/>
              <a:t>хавотирни</a:t>
            </a:r>
            <a:r>
              <a:rPr lang="ru-RU" sz="2400" dirty="0" smtClean="0"/>
              <a:t> </a:t>
            </a:r>
            <a:r>
              <a:rPr lang="ru-RU" sz="2400" dirty="0" err="1" smtClean="0"/>
              <a:t>йўқотадиган</a:t>
            </a:r>
            <a:r>
              <a:rPr lang="ru-RU" sz="2400" dirty="0" smtClean="0"/>
              <a:t> </a:t>
            </a:r>
            <a:r>
              <a:rPr lang="ru-RU" sz="2400" dirty="0" err="1" smtClean="0"/>
              <a:t>ҳаракатларни</a:t>
            </a:r>
            <a:r>
              <a:rPr lang="ru-RU" sz="2400" dirty="0" smtClean="0"/>
              <a:t> </a:t>
            </a:r>
            <a:r>
              <a:rPr lang="ru-RU" sz="2400" dirty="0" err="1" smtClean="0"/>
              <a:t>бажаради</a:t>
            </a:r>
            <a:r>
              <a:rPr lang="ru-RU" sz="2400" dirty="0" smtClean="0"/>
              <a:t>, </a:t>
            </a:r>
            <a:r>
              <a:rPr lang="ru-RU" sz="2400" dirty="0" err="1" smtClean="0"/>
              <a:t>бу</a:t>
            </a:r>
            <a:r>
              <a:rPr lang="ru-RU" sz="2400" dirty="0" smtClean="0"/>
              <a:t> </a:t>
            </a:r>
            <a:r>
              <a:rPr lang="ru-RU" sz="2400" dirty="0" err="1" smtClean="0"/>
              <a:t>унинг</a:t>
            </a:r>
            <a:r>
              <a:rPr lang="ru-RU" sz="2400" dirty="0" smtClean="0"/>
              <a:t> </a:t>
            </a:r>
            <a:r>
              <a:rPr lang="ru-RU" sz="2400" dirty="0" err="1" smtClean="0"/>
              <a:t>онг</a:t>
            </a:r>
            <a:r>
              <a:rPr lang="ru-RU" sz="2400" dirty="0" smtClean="0"/>
              <a:t> </a:t>
            </a:r>
            <a:r>
              <a:rPr lang="ru-RU" sz="2400" dirty="0" err="1" smtClean="0"/>
              <a:t>остида</a:t>
            </a:r>
            <a:r>
              <a:rPr lang="ru-RU" sz="2400" dirty="0" smtClean="0"/>
              <a:t> </a:t>
            </a:r>
            <a:r>
              <a:rPr lang="ru-RU" sz="2400" dirty="0" err="1" smtClean="0"/>
              <a:t>муҳрланиб</a:t>
            </a:r>
            <a:r>
              <a:rPr lang="ru-RU" sz="2400" dirty="0" smtClean="0"/>
              <a:t> </a:t>
            </a:r>
            <a:r>
              <a:rPr lang="ru-RU" sz="2400" dirty="0" err="1" smtClean="0"/>
              <a:t>қолади</a:t>
            </a:r>
            <a:r>
              <a:rPr lang="ru-RU" sz="2400" dirty="0" smtClean="0"/>
              <a:t>. </a:t>
            </a:r>
            <a:r>
              <a:rPr lang="ru-RU" sz="2400" dirty="0" err="1" smtClean="0"/>
              <a:t>Кейинчалик</a:t>
            </a:r>
            <a:r>
              <a:rPr lang="ru-RU" sz="2400" dirty="0" smtClean="0"/>
              <a:t> </a:t>
            </a:r>
            <a:r>
              <a:rPr lang="ru-RU" sz="2400" dirty="0" err="1" smtClean="0"/>
              <a:t>худди</a:t>
            </a:r>
            <a:r>
              <a:rPr lang="ru-RU" sz="2400" dirty="0" smtClean="0"/>
              <a:t> </a:t>
            </a:r>
            <a:r>
              <a:rPr lang="ru-RU" sz="2400" dirty="0" err="1" smtClean="0"/>
              <a:t>шундай</a:t>
            </a:r>
            <a:r>
              <a:rPr lang="ru-RU" sz="2400" dirty="0" smtClean="0"/>
              <a:t> </a:t>
            </a:r>
            <a:r>
              <a:rPr lang="ru-RU" sz="2400" dirty="0" err="1" smtClean="0"/>
              <a:t>ҳолат</a:t>
            </a:r>
            <a:r>
              <a:rPr lang="ru-RU" sz="2400" dirty="0" smtClean="0"/>
              <a:t> юз </a:t>
            </a:r>
            <a:r>
              <a:rPr lang="ru-RU" sz="2400" dirty="0" err="1" smtClean="0"/>
              <a:t>берганда</a:t>
            </a:r>
            <a:r>
              <a:rPr lang="ru-RU" sz="2400" dirty="0" smtClean="0"/>
              <a:t> </a:t>
            </a:r>
            <a:r>
              <a:rPr lang="ru-RU" sz="2400" dirty="0" err="1" smtClean="0"/>
              <a:t>инсон</a:t>
            </a:r>
            <a:r>
              <a:rPr lang="ru-RU" sz="2400" dirty="0" smtClean="0"/>
              <a:t> </a:t>
            </a:r>
            <a:r>
              <a:rPr lang="ru-RU" sz="2400" dirty="0" err="1" smtClean="0"/>
              <a:t>хавотирни</a:t>
            </a:r>
            <a:r>
              <a:rPr lang="ru-RU" sz="2400" dirty="0" smtClean="0"/>
              <a:t> </a:t>
            </a:r>
          </a:p>
          <a:p>
            <a:pPr marL="109728" indent="0" algn="just">
              <a:buNone/>
            </a:pPr>
            <a:r>
              <a:rPr lang="ru-RU" sz="2400" dirty="0" err="1" smtClean="0"/>
              <a:t>енгиб</a:t>
            </a:r>
            <a:r>
              <a:rPr lang="ru-RU" sz="2400" dirty="0" smtClean="0"/>
              <a:t> </a:t>
            </a:r>
            <a:r>
              <a:rPr lang="ru-RU" sz="2400" dirty="0" err="1" smtClean="0"/>
              <a:t>ўтиш</a:t>
            </a:r>
            <a:r>
              <a:rPr lang="ru-RU" sz="2400" dirty="0" smtClean="0"/>
              <a:t> </a:t>
            </a:r>
            <a:r>
              <a:rPr lang="ru-RU" sz="2400" dirty="0" err="1" smtClean="0"/>
              <a:t>учун</a:t>
            </a:r>
            <a:r>
              <a:rPr lang="ru-RU" sz="2400" dirty="0" smtClean="0"/>
              <a:t> </a:t>
            </a:r>
          </a:p>
          <a:p>
            <a:pPr marL="109728" indent="0" algn="just">
              <a:buNone/>
            </a:pPr>
            <a:r>
              <a:rPr lang="ru-RU" sz="2400" dirty="0" smtClean="0"/>
              <a:t>шу </a:t>
            </a:r>
            <a:r>
              <a:rPr lang="ru-RU" sz="2400" dirty="0" err="1" smtClean="0"/>
              <a:t>ҳаракатларни</a:t>
            </a:r>
            <a:r>
              <a:rPr lang="ru-RU" sz="2400" dirty="0" smtClean="0"/>
              <a:t> </a:t>
            </a:r>
          </a:p>
          <a:p>
            <a:pPr marL="109728" indent="0" algn="just">
              <a:buNone/>
            </a:pPr>
            <a:r>
              <a:rPr lang="ru-RU" sz="2400" dirty="0" err="1" smtClean="0"/>
              <a:t>бажаради</a:t>
            </a:r>
            <a:r>
              <a:rPr lang="ru-RU" sz="2400" dirty="0" smtClean="0"/>
              <a:t> (ритуал).</a:t>
            </a:r>
            <a:endParaRPr lang="ru-RU" sz="2400" b="1" dirty="0">
              <a:solidFill>
                <a:srgbClr val="00B050"/>
              </a:solidFill>
            </a:endParaRP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Компульсиялар</a:t>
            </a:r>
            <a:r>
              <a:rPr lang="ru-RU" sz="3200" i="1" dirty="0" smtClean="0">
                <a:solidFill>
                  <a:srgbClr val="FF0000"/>
                </a:solidFill>
              </a:rPr>
              <a:t> </a:t>
            </a:r>
            <a:endParaRPr lang="ru-RU" sz="3200" i="1" dirty="0">
              <a:solidFill>
                <a:srgbClr val="FF0000"/>
              </a:solidFill>
            </a:endParaRPr>
          </a:p>
        </p:txBody>
      </p:sp>
      <p:pic>
        <p:nvPicPr>
          <p:cNvPr id="5" name="Рисунок 4" descr="http://www.orchidrecoverycenter.com/wp-content/uploads/OCDPic.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3068960"/>
            <a:ext cx="4050333" cy="2808312"/>
          </a:xfrm>
          <a:prstGeom prst="rect">
            <a:avLst/>
          </a:prstGeom>
          <a:noFill/>
          <a:ln>
            <a:noFill/>
          </a:ln>
        </p:spPr>
      </p:pic>
    </p:spTree>
    <p:extLst>
      <p:ext uri="{BB962C8B-B14F-4D97-AF65-F5344CB8AC3E}">
        <p14:creationId xmlns:p14="http://schemas.microsoft.com/office/powerpoint/2010/main" val="6080777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192" y="1052736"/>
            <a:ext cx="8229600" cy="4900000"/>
          </a:xfrm>
        </p:spPr>
        <p:txBody>
          <a:bodyPr>
            <a:noAutofit/>
          </a:bodyPr>
          <a:lstStyle/>
          <a:p>
            <a:pPr marL="109728" indent="0" algn="just">
              <a:buNone/>
            </a:pPr>
            <a:r>
              <a:rPr lang="ru-RU" sz="2100" dirty="0" smtClean="0"/>
              <a:t>Шил</a:t>
            </a:r>
            <a:r>
              <a:rPr lang="uz-Cyrl-UZ" sz="2100" dirty="0" smtClean="0"/>
              <a:t>қ</a:t>
            </a:r>
            <a:r>
              <a:rPr lang="ru-RU" sz="2100" dirty="0" smtClean="0"/>
              <a:t>им </a:t>
            </a:r>
            <a:r>
              <a:rPr lang="ru-RU" sz="2100" dirty="0" err="1"/>
              <a:t>таъсиротлар</a:t>
            </a:r>
            <a:r>
              <a:rPr lang="ru-RU" sz="2100" dirty="0"/>
              <a:t> (</a:t>
            </a:r>
            <a:r>
              <a:rPr lang="ru-RU" sz="2100" dirty="0" err="1"/>
              <a:t>ритуаллар</a:t>
            </a:r>
            <a:r>
              <a:rPr lang="ru-RU" sz="2100" dirty="0"/>
              <a:t>) </a:t>
            </a:r>
            <a:r>
              <a:rPr lang="ru-RU" sz="2100" dirty="0" err="1"/>
              <a:t>одатда</a:t>
            </a:r>
            <a:r>
              <a:rPr lang="ru-RU" sz="2100" dirty="0"/>
              <a:t> </a:t>
            </a:r>
            <a:r>
              <a:rPr lang="ru-RU" sz="2100" dirty="0" err="1" smtClean="0"/>
              <a:t>алоҳида</a:t>
            </a:r>
            <a:r>
              <a:rPr lang="ru-RU" sz="2100" dirty="0" smtClean="0"/>
              <a:t> </a:t>
            </a:r>
            <a:r>
              <a:rPr lang="ru-RU" sz="2100" dirty="0" err="1"/>
              <a:t>учрамайди</a:t>
            </a:r>
            <a:r>
              <a:rPr lang="ru-RU" sz="2100" dirty="0"/>
              <a:t>. Улар </a:t>
            </a:r>
            <a:r>
              <a:rPr lang="ru-RU" sz="2100" dirty="0" err="1"/>
              <a:t>одатда</a:t>
            </a:r>
            <a:r>
              <a:rPr lang="ru-RU" sz="2100" dirty="0"/>
              <a:t> </a:t>
            </a:r>
            <a:r>
              <a:rPr lang="ru-RU" sz="2100" dirty="0" err="1"/>
              <a:t>ёпишқоқ</a:t>
            </a:r>
            <a:r>
              <a:rPr lang="ru-RU" sz="2100" dirty="0"/>
              <a:t> </a:t>
            </a:r>
            <a:r>
              <a:rPr lang="ru-RU" sz="2100" dirty="0" err="1"/>
              <a:t>қўрқув</a:t>
            </a:r>
            <a:r>
              <a:rPr lang="ru-RU" sz="2100" dirty="0"/>
              <a:t> </a:t>
            </a:r>
            <a:r>
              <a:rPr lang="ru-RU" sz="2100" dirty="0" err="1"/>
              <a:t>ва</a:t>
            </a:r>
            <a:r>
              <a:rPr lang="ru-RU" sz="2100" dirty="0"/>
              <a:t> </a:t>
            </a:r>
            <a:r>
              <a:rPr lang="ru-RU" sz="2100" dirty="0" err="1"/>
              <a:t>гумонлар</a:t>
            </a:r>
            <a:r>
              <a:rPr lang="ru-RU" sz="2100" dirty="0"/>
              <a:t> </a:t>
            </a:r>
            <a:r>
              <a:rPr lang="ru-RU" sz="2100" dirty="0" err="1"/>
              <a:t>билан</a:t>
            </a:r>
            <a:r>
              <a:rPr lang="ru-RU" sz="2100" dirty="0"/>
              <a:t> </a:t>
            </a:r>
            <a:r>
              <a:rPr lang="ru-RU" sz="2100" dirty="0" err="1"/>
              <a:t>қўшилиб</a:t>
            </a:r>
            <a:r>
              <a:rPr lang="ru-RU" sz="2100" dirty="0"/>
              <a:t> </a:t>
            </a:r>
            <a:r>
              <a:rPr lang="ru-RU" sz="2100" dirty="0" err="1"/>
              <a:t>келади</a:t>
            </a:r>
            <a:r>
              <a:rPr lang="ru-RU" sz="2100" dirty="0"/>
              <a:t>, бунда </a:t>
            </a:r>
            <a:r>
              <a:rPr lang="ru-RU" sz="2100" dirty="0" err="1"/>
              <a:t>бе­морлар</a:t>
            </a:r>
            <a:r>
              <a:rPr lang="ru-RU" sz="2100" dirty="0"/>
              <a:t> </a:t>
            </a:r>
            <a:r>
              <a:rPr lang="ru-RU" sz="2100" dirty="0" err="1"/>
              <a:t>қўрқувни</a:t>
            </a:r>
            <a:r>
              <a:rPr lang="ru-RU" sz="2100" dirty="0"/>
              <a:t> </a:t>
            </a:r>
            <a:r>
              <a:rPr lang="ru-RU" sz="2100" dirty="0" err="1"/>
              <a:t>енгиллатиш</a:t>
            </a:r>
            <a:r>
              <a:rPr lang="ru-RU" sz="2100" dirty="0"/>
              <a:t> </a:t>
            </a:r>
            <a:r>
              <a:rPr lang="ru-RU" sz="2100" dirty="0" err="1"/>
              <a:t>ёки</a:t>
            </a:r>
            <a:r>
              <a:rPr lang="ru-RU" sz="2100" dirty="0"/>
              <a:t> </a:t>
            </a:r>
            <a:r>
              <a:rPr lang="ru-RU" sz="2100" dirty="0" err="1"/>
              <a:t>ундан</a:t>
            </a:r>
            <a:r>
              <a:rPr lang="ru-RU" sz="2100" dirty="0"/>
              <a:t> </a:t>
            </a:r>
            <a:r>
              <a:rPr lang="ru-RU" sz="2100" dirty="0" err="1"/>
              <a:t>қутулишга</a:t>
            </a:r>
            <a:r>
              <a:rPr lang="ru-RU" sz="2100" dirty="0"/>
              <a:t> </a:t>
            </a:r>
            <a:r>
              <a:rPr lang="ru-RU" sz="2100" dirty="0" err="1"/>
              <a:t>ҳаракат</a:t>
            </a:r>
            <a:r>
              <a:rPr lang="ru-RU" sz="2100" dirty="0"/>
              <a:t> </a:t>
            </a:r>
            <a:r>
              <a:rPr lang="ru-RU" sz="2100" dirty="0" err="1"/>
              <a:t>қ</a:t>
            </a:r>
            <a:r>
              <a:rPr lang="ru-RU" sz="2100" dirty="0" err="1" smtClean="0"/>
              <a:t>илишади</a:t>
            </a:r>
            <a:r>
              <a:rPr lang="ru-RU" sz="2100" dirty="0"/>
              <a:t>, </a:t>
            </a:r>
            <a:r>
              <a:rPr lang="ru-RU" sz="2100" dirty="0" err="1"/>
              <a:t>яъни</a:t>
            </a:r>
            <a:r>
              <a:rPr lang="ru-RU" sz="2100" dirty="0"/>
              <a:t> </a:t>
            </a:r>
            <a:r>
              <a:rPr lang="ru-RU" sz="2100" dirty="0" err="1" smtClean="0"/>
              <a:t>ўз</a:t>
            </a:r>
            <a:r>
              <a:rPr lang="ru-RU" sz="2100" dirty="0" smtClean="0"/>
              <a:t> </a:t>
            </a:r>
            <a:r>
              <a:rPr lang="ru-RU" sz="2100" dirty="0" err="1"/>
              <a:t>қўрқувларининг</a:t>
            </a:r>
            <a:r>
              <a:rPr lang="ru-RU" sz="2100" dirty="0"/>
              <a:t> </a:t>
            </a:r>
            <a:r>
              <a:rPr lang="ru-RU" sz="2100" dirty="0" err="1"/>
              <a:t>ноўринлигини</a:t>
            </a:r>
            <a:r>
              <a:rPr lang="ru-RU" sz="2100" dirty="0"/>
              <a:t> </a:t>
            </a:r>
            <a:r>
              <a:rPr lang="ru-RU" sz="2100" dirty="0" err="1"/>
              <a:t>англаб</a:t>
            </a:r>
            <a:r>
              <a:rPr lang="ru-RU" sz="2100" dirty="0"/>
              <a:t>, </a:t>
            </a:r>
            <a:r>
              <a:rPr lang="ru-RU" sz="2100" dirty="0" err="1"/>
              <a:t>унга</a:t>
            </a:r>
            <a:r>
              <a:rPr lang="ru-RU" sz="2100" dirty="0"/>
              <a:t> </a:t>
            </a:r>
            <a:r>
              <a:rPr lang="ru-RU" sz="2100" dirty="0" err="1"/>
              <a:t>қарши</a:t>
            </a:r>
            <a:r>
              <a:rPr lang="ru-RU" sz="2100" dirty="0"/>
              <a:t> </a:t>
            </a:r>
            <a:r>
              <a:rPr lang="ru-RU" sz="2100" dirty="0" err="1"/>
              <a:t>курашмоқчи</a:t>
            </a:r>
            <a:r>
              <a:rPr lang="ru-RU" sz="2100" dirty="0"/>
              <a:t> </a:t>
            </a:r>
            <a:r>
              <a:rPr lang="ru-RU" sz="2100" dirty="0" err="1"/>
              <a:t>бўлишади</a:t>
            </a:r>
            <a:r>
              <a:rPr lang="ru-RU" sz="2100" dirty="0"/>
              <a:t>, </a:t>
            </a:r>
            <a:r>
              <a:rPr lang="ru-RU" sz="2100" dirty="0" err="1"/>
              <a:t>эҳтиёт</a:t>
            </a:r>
            <a:r>
              <a:rPr lang="ru-RU" sz="2100" dirty="0"/>
              <a:t> </a:t>
            </a:r>
            <a:r>
              <a:rPr lang="ru-RU" sz="2100" dirty="0" err="1"/>
              <a:t>ҳимоя</a:t>
            </a:r>
            <a:r>
              <a:rPr lang="ru-RU" sz="2100" dirty="0"/>
              <a:t> </a:t>
            </a:r>
            <a:r>
              <a:rPr lang="ru-RU" sz="2100" dirty="0" err="1"/>
              <a:t>ҳаракатларини</a:t>
            </a:r>
            <a:r>
              <a:rPr lang="ru-RU" sz="2100" dirty="0"/>
              <a:t> </a:t>
            </a:r>
            <a:r>
              <a:rPr lang="ru-RU" sz="2100" dirty="0" err="1"/>
              <a:t>қиладилар</a:t>
            </a:r>
            <a:r>
              <a:rPr lang="ru-RU" sz="2100" dirty="0"/>
              <a:t>. </a:t>
            </a:r>
            <a:r>
              <a:rPr lang="ru-RU" sz="2100" dirty="0" err="1"/>
              <a:t>Масалан</a:t>
            </a:r>
            <a:r>
              <a:rPr lang="ru-RU" sz="2100" dirty="0"/>
              <a:t>, </a:t>
            </a:r>
            <a:r>
              <a:rPr lang="ru-RU" sz="2100" dirty="0" err="1"/>
              <a:t>юқумли</a:t>
            </a:r>
            <a:r>
              <a:rPr lang="ru-RU" sz="2100" dirty="0"/>
              <a:t> </a:t>
            </a:r>
            <a:r>
              <a:rPr lang="ru-RU" sz="2100" dirty="0" err="1"/>
              <a:t>касалликлар</a:t>
            </a:r>
            <a:r>
              <a:rPr lang="ru-RU" sz="2100" dirty="0"/>
              <a:t> (</a:t>
            </a:r>
            <a:r>
              <a:rPr lang="ru-RU" sz="2100" dirty="0" err="1"/>
              <a:t>захм</a:t>
            </a:r>
            <a:r>
              <a:rPr lang="ru-RU" sz="2100" dirty="0"/>
              <a:t>, сил, </a:t>
            </a:r>
            <a:r>
              <a:rPr lang="ru-RU" sz="2100" dirty="0" err="1"/>
              <a:t>кутуриш</a:t>
            </a:r>
            <a:r>
              <a:rPr lang="ru-RU" sz="2100" dirty="0"/>
              <a:t> </a:t>
            </a:r>
            <a:r>
              <a:rPr lang="ru-RU" sz="2100" dirty="0" err="1"/>
              <a:t>ва</a:t>
            </a:r>
            <a:r>
              <a:rPr lang="ru-RU" sz="2100" dirty="0"/>
              <a:t> б.) </a:t>
            </a:r>
            <a:r>
              <a:rPr lang="ru-RU" sz="2100" dirty="0" err="1"/>
              <a:t>билан</a:t>
            </a:r>
            <a:r>
              <a:rPr lang="ru-RU" sz="2100" dirty="0"/>
              <a:t> </a:t>
            </a:r>
            <a:r>
              <a:rPr lang="ru-RU" sz="2100" dirty="0" err="1"/>
              <a:t>оғриб</a:t>
            </a:r>
            <a:r>
              <a:rPr lang="ru-RU" sz="2100" dirty="0"/>
              <a:t> </a:t>
            </a:r>
            <a:r>
              <a:rPr lang="ru-RU" sz="2100" dirty="0" err="1"/>
              <a:t>қолишдан</a:t>
            </a:r>
            <a:r>
              <a:rPr lang="ru-RU" sz="2100" dirty="0"/>
              <a:t> </a:t>
            </a:r>
            <a:r>
              <a:rPr lang="ru-RU" sz="2100" dirty="0" err="1"/>
              <a:t>қутулиш</a:t>
            </a:r>
            <a:r>
              <a:rPr lang="ru-RU" sz="2100" dirty="0"/>
              <a:t> </a:t>
            </a:r>
            <a:r>
              <a:rPr lang="ru-RU" sz="2100" dirty="0" err="1"/>
              <a:t>учун</a:t>
            </a:r>
            <a:r>
              <a:rPr lang="ru-RU" sz="2100" dirty="0"/>
              <a:t> </a:t>
            </a:r>
            <a:r>
              <a:rPr lang="ru-RU" sz="2100" dirty="0" err="1"/>
              <a:t>беморлар</a:t>
            </a:r>
            <a:r>
              <a:rPr lang="ru-RU" sz="2100" dirty="0"/>
              <a:t> </a:t>
            </a:r>
            <a:r>
              <a:rPr lang="ru-RU" sz="2100" dirty="0" err="1"/>
              <a:t>қўлни</a:t>
            </a:r>
            <a:r>
              <a:rPr lang="ru-RU" sz="2100" dirty="0"/>
              <a:t> </a:t>
            </a:r>
            <a:r>
              <a:rPr lang="ru-RU" sz="2100" dirty="0" err="1"/>
              <a:t>тўхтовсиз</a:t>
            </a:r>
            <a:r>
              <a:rPr lang="ru-RU" sz="2100" dirty="0"/>
              <a:t> </a:t>
            </a:r>
            <a:r>
              <a:rPr lang="ru-RU" sz="2100" dirty="0" err="1"/>
              <a:t>ювадилар</a:t>
            </a:r>
            <a:r>
              <a:rPr lang="ru-RU" sz="2100" dirty="0"/>
              <a:t> (</a:t>
            </a:r>
            <a:r>
              <a:rPr lang="ru-RU" sz="2100" dirty="0" err="1"/>
              <a:t>ҳатто</a:t>
            </a:r>
            <a:r>
              <a:rPr lang="ru-RU" sz="2100" dirty="0"/>
              <a:t> </a:t>
            </a:r>
            <a:r>
              <a:rPr lang="ru-RU" sz="2100" dirty="0" err="1"/>
              <a:t>тери</a:t>
            </a:r>
            <a:r>
              <a:rPr lang="ru-RU" sz="2100" dirty="0"/>
              <a:t> </a:t>
            </a:r>
            <a:r>
              <a:rPr lang="ru-RU" sz="2100" dirty="0" err="1"/>
              <a:t>шилиниб</a:t>
            </a:r>
            <a:r>
              <a:rPr lang="ru-RU" sz="2100" dirty="0"/>
              <a:t> </a:t>
            </a:r>
            <a:r>
              <a:rPr lang="ru-RU" sz="2100" dirty="0" err="1"/>
              <a:t>кетади</a:t>
            </a:r>
            <a:r>
              <a:rPr lang="ru-RU" sz="2100" dirty="0"/>
              <a:t>), </a:t>
            </a:r>
            <a:r>
              <a:rPr lang="ru-RU" sz="2100" dirty="0" err="1"/>
              <a:t>уйларини</a:t>
            </a:r>
            <a:r>
              <a:rPr lang="ru-RU" sz="2100" dirty="0"/>
              <a:t> </a:t>
            </a:r>
            <a:r>
              <a:rPr lang="ru-RU" sz="2100" dirty="0" err="1"/>
              <a:t>кўп</a:t>
            </a:r>
            <a:r>
              <a:rPr lang="ru-RU" sz="2100" dirty="0"/>
              <a:t> марта дезинфекция </a:t>
            </a:r>
            <a:r>
              <a:rPr lang="ru-RU" sz="2100" dirty="0" err="1"/>
              <a:t>қиладилар</a:t>
            </a:r>
            <a:r>
              <a:rPr lang="ru-RU" sz="2100" dirty="0"/>
              <a:t>, уст-бош </a:t>
            </a:r>
            <a:r>
              <a:rPr lang="ru-RU" sz="2100" dirty="0" err="1"/>
              <a:t>ва</a:t>
            </a:r>
            <a:r>
              <a:rPr lang="ru-RU" sz="2100" dirty="0"/>
              <a:t> </a:t>
            </a:r>
            <a:r>
              <a:rPr lang="ru-RU" sz="2100" dirty="0" err="1"/>
              <a:t>ич</a:t>
            </a:r>
            <a:r>
              <a:rPr lang="ru-RU" sz="2100" dirty="0"/>
              <a:t> </a:t>
            </a:r>
            <a:r>
              <a:rPr lang="ru-RU" sz="2100" dirty="0" err="1"/>
              <a:t>кийимларини</a:t>
            </a:r>
            <a:r>
              <a:rPr lang="ru-RU" sz="2100" dirty="0"/>
              <a:t> </a:t>
            </a:r>
            <a:r>
              <a:rPr lang="ru-RU" sz="2100" dirty="0" err="1"/>
              <a:t>алмаштирадилар</a:t>
            </a:r>
            <a:r>
              <a:rPr lang="ru-RU" sz="2100" dirty="0"/>
              <a:t>. </a:t>
            </a:r>
            <a:r>
              <a:rPr lang="ru-RU" sz="2100" dirty="0" err="1"/>
              <a:t>Беморларга</a:t>
            </a:r>
            <a:r>
              <a:rPr lang="ru-RU" sz="2100" dirty="0"/>
              <a:t> </a:t>
            </a:r>
            <a:r>
              <a:rPr lang="ru-RU" sz="2100" dirty="0" err="1"/>
              <a:t>бундай</a:t>
            </a:r>
            <a:r>
              <a:rPr lang="ru-RU" sz="2100" dirty="0"/>
              <a:t> </a:t>
            </a:r>
            <a:r>
              <a:rPr lang="ru-RU" sz="2100" dirty="0" err="1"/>
              <a:t>ҳ</a:t>
            </a:r>
            <a:r>
              <a:rPr lang="ru-RU" sz="2100" dirty="0" err="1" smtClean="0"/>
              <a:t>аракатлари</a:t>
            </a:r>
            <a:r>
              <a:rPr lang="ru-RU" sz="2100" dirty="0" smtClean="0"/>
              <a:t> </a:t>
            </a:r>
            <a:r>
              <a:rPr lang="ru-RU" sz="2100" dirty="0" err="1"/>
              <a:t>бир</a:t>
            </a:r>
            <a:r>
              <a:rPr lang="ru-RU" sz="2100" dirty="0"/>
              <a:t> </a:t>
            </a:r>
            <a:r>
              <a:rPr lang="ru-RU" sz="2100" dirty="0" err="1"/>
              <a:t>оз</a:t>
            </a:r>
            <a:r>
              <a:rPr lang="ru-RU" sz="2100" dirty="0"/>
              <a:t> </a:t>
            </a:r>
            <a:r>
              <a:rPr lang="ru-RU" sz="2100" dirty="0" err="1"/>
              <a:t>тасалли</a:t>
            </a:r>
            <a:r>
              <a:rPr lang="ru-RU" sz="2100" dirty="0"/>
              <a:t> </a:t>
            </a:r>
            <a:r>
              <a:rPr lang="ru-RU" sz="2100" dirty="0" err="1"/>
              <a:t>беради</a:t>
            </a:r>
            <a:r>
              <a:rPr lang="ru-RU" sz="2100" dirty="0"/>
              <a:t>, </a:t>
            </a:r>
            <a:r>
              <a:rPr lang="ru-RU" sz="2100" dirty="0" err="1"/>
              <a:t>қўрқувни</a:t>
            </a:r>
            <a:r>
              <a:rPr lang="ru-RU" sz="2100" dirty="0"/>
              <a:t> </a:t>
            </a:r>
            <a:r>
              <a:rPr lang="ru-RU" sz="2100" dirty="0" err="1"/>
              <a:t>енгилла­тиш</a:t>
            </a:r>
            <a:r>
              <a:rPr lang="ru-RU" sz="2100" dirty="0"/>
              <a:t>, </a:t>
            </a:r>
            <a:r>
              <a:rPr lang="ru-RU" sz="2100" dirty="0" err="1"/>
              <a:t>ғамни</a:t>
            </a:r>
            <a:r>
              <a:rPr lang="ru-RU" sz="2100" dirty="0"/>
              <a:t> </a:t>
            </a:r>
            <a:r>
              <a:rPr lang="ru-RU" sz="2100" dirty="0" err="1"/>
              <a:t>йуқотиш</a:t>
            </a:r>
            <a:r>
              <a:rPr lang="ru-RU" sz="2100" dirty="0"/>
              <a:t> </a:t>
            </a:r>
            <a:r>
              <a:rPr lang="ru-RU" sz="2100" dirty="0" err="1"/>
              <a:t>учун</a:t>
            </a:r>
            <a:r>
              <a:rPr lang="ru-RU" sz="2100" dirty="0"/>
              <a:t> </a:t>
            </a:r>
            <a:r>
              <a:rPr lang="ru-RU" sz="2100" dirty="0" err="1"/>
              <a:t>ҳаракат</a:t>
            </a:r>
            <a:r>
              <a:rPr lang="ru-RU" sz="2100" dirty="0"/>
              <a:t> </a:t>
            </a:r>
            <a:r>
              <a:rPr lang="ru-RU" sz="2100" dirty="0" err="1"/>
              <a:t>ритуалларига</a:t>
            </a:r>
            <a:r>
              <a:rPr lang="ru-RU" sz="2100" dirty="0"/>
              <a:t> </a:t>
            </a:r>
            <a:r>
              <a:rPr lang="ru-RU" sz="2100" dirty="0" err="1"/>
              <a:t>мурожаат</a:t>
            </a:r>
            <a:r>
              <a:rPr lang="ru-RU" sz="2100" dirty="0"/>
              <a:t> </a:t>
            </a:r>
            <a:r>
              <a:rPr lang="ru-RU" sz="2100" dirty="0" err="1"/>
              <a:t>этади</a:t>
            </a:r>
            <a:r>
              <a:rPr lang="ru-RU" sz="2100" dirty="0"/>
              <a:t>, </a:t>
            </a:r>
            <a:r>
              <a:rPr lang="ru-RU" sz="2100" dirty="0" err="1"/>
              <a:t>масалан</a:t>
            </a:r>
            <a:r>
              <a:rPr lang="ru-RU" sz="2100" dirty="0"/>
              <a:t>, </a:t>
            </a:r>
            <a:r>
              <a:rPr lang="ru-RU" sz="2100" dirty="0" err="1"/>
              <a:t>бирор</a:t>
            </a:r>
            <a:r>
              <a:rPr lang="ru-RU" sz="2100" dirty="0"/>
              <a:t> </a:t>
            </a:r>
            <a:r>
              <a:rPr lang="ru-RU" sz="2100" dirty="0" err="1"/>
              <a:t>иш</a:t>
            </a:r>
            <a:r>
              <a:rPr lang="ru-RU" sz="2100" dirty="0"/>
              <a:t> </a:t>
            </a:r>
            <a:r>
              <a:rPr lang="ru-RU" sz="2100" dirty="0" err="1"/>
              <a:t>қилишдан</a:t>
            </a:r>
            <a:r>
              <a:rPr lang="ru-RU" sz="2100" dirty="0"/>
              <a:t> </a:t>
            </a:r>
            <a:r>
              <a:rPr lang="ru-RU" sz="2100" dirty="0" err="1"/>
              <a:t>олдин</a:t>
            </a:r>
            <a:r>
              <a:rPr lang="ru-RU" sz="2100" dirty="0"/>
              <a:t> </a:t>
            </a:r>
            <a:r>
              <a:rPr lang="ru-RU" sz="2100" dirty="0" err="1"/>
              <a:t>оёғини</a:t>
            </a:r>
            <a:r>
              <a:rPr lang="ru-RU" sz="2100" dirty="0"/>
              <a:t> </a:t>
            </a:r>
            <a:r>
              <a:rPr lang="ru-RU" sz="2100" dirty="0" err="1"/>
              <a:t>уч</a:t>
            </a:r>
            <a:r>
              <a:rPr lang="ru-RU" sz="2100" dirty="0"/>
              <a:t> марта </a:t>
            </a:r>
            <a:r>
              <a:rPr lang="ru-RU" sz="2100" dirty="0" err="1"/>
              <a:t>тапиллатиб</a:t>
            </a:r>
            <a:r>
              <a:rPr lang="ru-RU" sz="2100" dirty="0"/>
              <a:t> </a:t>
            </a:r>
            <a:r>
              <a:rPr lang="ru-RU" sz="2100" dirty="0" err="1"/>
              <a:t>қўяди</a:t>
            </a:r>
            <a:r>
              <a:rPr lang="ru-RU" sz="2100" dirty="0"/>
              <a:t>, </a:t>
            </a:r>
            <a:r>
              <a:rPr lang="ru-RU" sz="2100" dirty="0" err="1"/>
              <a:t>столни</a:t>
            </a:r>
            <a:r>
              <a:rPr lang="ru-RU" sz="2100" dirty="0"/>
              <a:t> </a:t>
            </a:r>
            <a:r>
              <a:rPr lang="ru-RU" sz="2100" dirty="0" err="1"/>
              <a:t>қошиқ</a:t>
            </a:r>
            <a:r>
              <a:rPr lang="ru-RU" sz="2100" dirty="0"/>
              <a:t> </a:t>
            </a:r>
            <a:r>
              <a:rPr lang="ru-RU" sz="2100" dirty="0" err="1"/>
              <a:t>билан</a:t>
            </a:r>
            <a:r>
              <a:rPr lang="ru-RU" sz="2100" dirty="0"/>
              <a:t> </a:t>
            </a:r>
            <a:r>
              <a:rPr lang="ru-RU" sz="2100" dirty="0" err="1"/>
              <a:t>тақиллатиб</a:t>
            </a:r>
            <a:r>
              <a:rPr lang="ru-RU" sz="2100" dirty="0"/>
              <a:t> </a:t>
            </a:r>
            <a:r>
              <a:rPr lang="ru-RU" sz="2100" dirty="0" err="1"/>
              <a:t>уриб</a:t>
            </a:r>
            <a:r>
              <a:rPr lang="ru-RU" sz="2100" dirty="0"/>
              <a:t> </a:t>
            </a:r>
            <a:r>
              <a:rPr lang="ru-RU" sz="2100" dirty="0" err="1"/>
              <a:t>қўяди</a:t>
            </a:r>
            <a:r>
              <a:rPr lang="ru-RU" sz="2100" dirty="0"/>
              <a:t>.</a:t>
            </a: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Компульсиялар</a:t>
            </a:r>
            <a:r>
              <a:rPr lang="ru-RU" sz="3200" i="1" dirty="0" smtClean="0">
                <a:solidFill>
                  <a:srgbClr val="FF0000"/>
                </a:solidFill>
              </a:rPr>
              <a:t> </a:t>
            </a:r>
            <a:endParaRPr lang="ru-RU" sz="3200" i="1" dirty="0">
              <a:solidFill>
                <a:srgbClr val="FF0000"/>
              </a:solidFill>
            </a:endParaRPr>
          </a:p>
        </p:txBody>
      </p:sp>
    </p:spTree>
    <p:extLst>
      <p:ext uri="{BB962C8B-B14F-4D97-AF65-F5344CB8AC3E}">
        <p14:creationId xmlns:p14="http://schemas.microsoft.com/office/powerpoint/2010/main" val="3714632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192" y="1052736"/>
            <a:ext cx="8229600" cy="4900000"/>
          </a:xfrm>
        </p:spPr>
        <p:txBody>
          <a:bodyPr>
            <a:noAutofit/>
          </a:bodyPr>
          <a:lstStyle/>
          <a:p>
            <a:pPr marL="109728" indent="0" algn="just">
              <a:buNone/>
            </a:pPr>
            <a:r>
              <a:rPr lang="ru-RU" sz="2400" dirty="0" err="1"/>
              <a:t>Аксарият</a:t>
            </a:r>
            <a:r>
              <a:rPr lang="ru-RU" sz="2400" dirty="0"/>
              <a:t> </a:t>
            </a:r>
            <a:r>
              <a:rPr lang="ru-RU" sz="2400" dirty="0" err="1"/>
              <a:t>кишиларга</a:t>
            </a:r>
            <a:r>
              <a:rPr lang="ru-RU" sz="2400" dirty="0"/>
              <a:t> </a:t>
            </a:r>
            <a:r>
              <a:rPr lang="ru-RU" sz="2400" dirty="0" err="1"/>
              <a:t>озор</a:t>
            </a:r>
            <a:r>
              <a:rPr lang="ru-RU" sz="2400" dirty="0"/>
              <a:t> </a:t>
            </a:r>
            <a:r>
              <a:rPr lang="ru-RU" sz="2400" dirty="0" err="1"/>
              <a:t>берадиган</a:t>
            </a:r>
            <a:r>
              <a:rPr lang="ru-RU" sz="2400" dirty="0"/>
              <a:t> </a:t>
            </a:r>
            <a:r>
              <a:rPr lang="ru-RU" sz="2400" dirty="0" err="1"/>
              <a:t>нарсалардан</a:t>
            </a:r>
            <a:r>
              <a:rPr lang="ru-RU" sz="2400" dirty="0"/>
              <a:t> </a:t>
            </a:r>
            <a:r>
              <a:rPr lang="ru-RU" sz="2400" dirty="0" err="1"/>
              <a:t>бири</a:t>
            </a:r>
            <a:r>
              <a:rPr lang="ru-RU" sz="2400" dirty="0"/>
              <a:t> </a:t>
            </a:r>
            <a:r>
              <a:rPr lang="ru-RU" sz="2400" dirty="0" err="1"/>
              <a:t>бевақт</a:t>
            </a:r>
            <a:r>
              <a:rPr lang="ru-RU" sz="2400" dirty="0"/>
              <a:t> </a:t>
            </a:r>
            <a:r>
              <a:rPr lang="ru-RU" sz="2400" dirty="0" err="1"/>
              <a:t>ва</a:t>
            </a:r>
            <a:r>
              <a:rPr lang="ru-RU" sz="2400" dirty="0"/>
              <a:t> </a:t>
            </a:r>
            <a:r>
              <a:rPr lang="ru-RU" sz="2400" dirty="0" err="1"/>
              <a:t>беҳуда</a:t>
            </a:r>
            <a:r>
              <a:rPr lang="ru-RU" sz="2400" dirty="0"/>
              <a:t> </a:t>
            </a:r>
            <a:r>
              <a:rPr lang="ru-RU" sz="2400" dirty="0" err="1"/>
              <a:t>ваҳимага</a:t>
            </a:r>
            <a:r>
              <a:rPr lang="ru-RU" sz="2400" dirty="0"/>
              <a:t> </a:t>
            </a:r>
            <a:r>
              <a:rPr lang="ru-RU" sz="2400" dirty="0" err="1"/>
              <a:t>тушиб</a:t>
            </a:r>
            <a:r>
              <a:rPr lang="ru-RU" sz="2400" dirty="0"/>
              <a:t> </a:t>
            </a:r>
            <a:r>
              <a:rPr lang="ru-RU" sz="2400" dirty="0" err="1"/>
              <a:t>қўрқишдир</a:t>
            </a:r>
            <a:r>
              <a:rPr lang="ru-RU" sz="2400" dirty="0"/>
              <a:t>. </a:t>
            </a:r>
            <a:r>
              <a:rPr lang="ru-RU" sz="2400" dirty="0" err="1"/>
              <a:t>Олимларнинг</a:t>
            </a:r>
            <a:r>
              <a:rPr lang="ru-RU" sz="2400" dirty="0"/>
              <a:t> </a:t>
            </a:r>
            <a:r>
              <a:rPr lang="ru-RU" sz="2400" dirty="0" err="1"/>
              <a:t>текшириши</a:t>
            </a:r>
            <a:r>
              <a:rPr lang="ru-RU" sz="2400" dirty="0"/>
              <a:t> </a:t>
            </a:r>
            <a:r>
              <a:rPr lang="ru-RU" sz="2400" dirty="0" err="1"/>
              <a:t>натижасида</a:t>
            </a:r>
            <a:r>
              <a:rPr lang="ru-RU" sz="2400" dirty="0"/>
              <a:t> </a:t>
            </a:r>
            <a:r>
              <a:rPr lang="ru-RU" sz="2400" dirty="0" err="1"/>
              <a:t>маълум</a:t>
            </a:r>
            <a:r>
              <a:rPr lang="ru-RU" sz="2400" dirty="0"/>
              <a:t> </a:t>
            </a:r>
            <a:r>
              <a:rPr lang="ru-RU" sz="2400" dirty="0" err="1"/>
              <a:t>бўлишича</a:t>
            </a:r>
            <a:r>
              <a:rPr lang="ru-RU" sz="2400" dirty="0"/>
              <a:t>, </a:t>
            </a:r>
            <a:r>
              <a:rPr lang="ru-RU" sz="2400" dirty="0" err="1"/>
              <a:t>ҳар</a:t>
            </a:r>
            <a:r>
              <a:rPr lang="ru-RU" sz="2400" dirty="0"/>
              <a:t> </a:t>
            </a:r>
            <a:r>
              <a:rPr lang="ru-RU" sz="2400" dirty="0" err="1"/>
              <a:t>тўрт</a:t>
            </a:r>
            <a:r>
              <a:rPr lang="ru-RU" sz="2400" dirty="0"/>
              <a:t> </a:t>
            </a:r>
            <a:r>
              <a:rPr lang="ru-RU" sz="2400" dirty="0" err="1"/>
              <a:t>кишининг</a:t>
            </a:r>
            <a:r>
              <a:rPr lang="ru-RU" sz="2400" dirty="0"/>
              <a:t> </a:t>
            </a:r>
            <a:r>
              <a:rPr lang="ru-RU" sz="2400" dirty="0" err="1"/>
              <a:t>бирида</a:t>
            </a:r>
            <a:r>
              <a:rPr lang="ru-RU" sz="2400" dirty="0"/>
              <a:t> </a:t>
            </a:r>
            <a:r>
              <a:rPr lang="ru-RU" sz="2400" dirty="0" err="1"/>
              <a:t>мазкур</a:t>
            </a:r>
            <a:r>
              <a:rPr lang="ru-RU" sz="2400" dirty="0"/>
              <a:t> </a:t>
            </a:r>
            <a:r>
              <a:rPr lang="ru-RU" sz="2400" dirty="0" err="1"/>
              <a:t>иллат</a:t>
            </a:r>
            <a:r>
              <a:rPr lang="ru-RU" sz="2400" dirty="0"/>
              <a:t> </a:t>
            </a:r>
            <a:r>
              <a:rPr lang="ru-RU" sz="2400" dirty="0" err="1"/>
              <a:t>мавжуд</a:t>
            </a:r>
            <a:r>
              <a:rPr lang="ru-RU" sz="2400" dirty="0"/>
              <a:t> </a:t>
            </a:r>
            <a:r>
              <a:rPr lang="ru-RU" sz="2400" dirty="0" err="1"/>
              <a:t>экан</a:t>
            </a:r>
            <a:r>
              <a:rPr lang="ru-RU" sz="2400" dirty="0"/>
              <a:t>. </a:t>
            </a:r>
            <a:r>
              <a:rPr lang="ru-RU" sz="2400" dirty="0" err="1"/>
              <a:t>Руҳий</a:t>
            </a:r>
            <a:r>
              <a:rPr lang="ru-RU" sz="2400" dirty="0"/>
              <a:t> </a:t>
            </a:r>
            <a:r>
              <a:rPr lang="ru-RU" sz="2400" dirty="0" err="1"/>
              <a:t>касалликлар</a:t>
            </a:r>
            <a:r>
              <a:rPr lang="ru-RU" sz="2400" dirty="0"/>
              <a:t> </a:t>
            </a:r>
            <a:r>
              <a:rPr lang="ru-RU" sz="2400" dirty="0" err="1"/>
              <a:t>мутахассислари</a:t>
            </a:r>
            <a:r>
              <a:rPr lang="ru-RU" sz="2400" dirty="0"/>
              <a:t> тили </a:t>
            </a:r>
            <a:r>
              <a:rPr lang="ru-RU" sz="2400" dirty="0" err="1"/>
              <a:t>билан</a:t>
            </a:r>
            <a:r>
              <a:rPr lang="ru-RU" sz="2400" dirty="0"/>
              <a:t> </a:t>
            </a:r>
            <a:r>
              <a:rPr lang="ru-RU" sz="2400" dirty="0" err="1"/>
              <a:t>айтганда</a:t>
            </a:r>
            <a:r>
              <a:rPr lang="ru-RU" sz="2400" dirty="0"/>
              <a:t>, </a:t>
            </a:r>
            <a:r>
              <a:rPr lang="ru-RU" sz="2400" dirty="0" err="1"/>
              <a:t>бу</a:t>
            </a:r>
            <a:r>
              <a:rPr lang="ru-RU" sz="2400" dirty="0"/>
              <a:t> </a:t>
            </a:r>
            <a:r>
              <a:rPr lang="ru-RU" sz="2400" dirty="0" err="1"/>
              <a:t>иллат</a:t>
            </a:r>
            <a:r>
              <a:rPr lang="ru-RU" sz="2400" dirty="0"/>
              <a:t> </a:t>
            </a:r>
            <a:r>
              <a:rPr lang="ru-RU" sz="2400" dirty="0" err="1"/>
              <a:t>номи</a:t>
            </a:r>
            <a:r>
              <a:rPr lang="ru-RU" sz="2400" dirty="0"/>
              <a:t> «</a:t>
            </a:r>
            <a:r>
              <a:rPr lang="ru-RU" sz="2400" dirty="0" err="1"/>
              <a:t>fobiya</a:t>
            </a:r>
            <a:r>
              <a:rPr lang="ru-RU" sz="2400" dirty="0"/>
              <a:t>» </a:t>
            </a:r>
            <a:r>
              <a:rPr lang="ru-RU" sz="2400" dirty="0" err="1"/>
              <a:t>деб</a:t>
            </a:r>
            <a:r>
              <a:rPr lang="ru-RU" sz="2400" dirty="0"/>
              <a:t> </a:t>
            </a:r>
            <a:endParaRPr lang="ru-RU" sz="2400" dirty="0" smtClean="0"/>
          </a:p>
          <a:p>
            <a:pPr marL="109728" indent="0" algn="just">
              <a:buNone/>
            </a:pPr>
            <a:r>
              <a:rPr lang="ru-RU" sz="2400" dirty="0" err="1" smtClean="0"/>
              <a:t>аталади</a:t>
            </a:r>
            <a:r>
              <a:rPr lang="ru-RU" sz="2400" dirty="0"/>
              <a:t>. </a:t>
            </a:r>
            <a:r>
              <a:rPr lang="ru-RU" sz="2400" dirty="0" err="1"/>
              <a:t>Бу</a:t>
            </a:r>
            <a:r>
              <a:rPr lang="ru-RU" sz="2400" dirty="0"/>
              <a:t> </a:t>
            </a:r>
            <a:r>
              <a:rPr lang="ru-RU" sz="2400" dirty="0" err="1"/>
              <a:t>эса</a:t>
            </a:r>
            <a:r>
              <a:rPr lang="ru-RU" sz="2400" dirty="0"/>
              <a:t> </a:t>
            </a:r>
            <a:endParaRPr lang="ru-RU" sz="2400" dirty="0" smtClean="0"/>
          </a:p>
          <a:p>
            <a:pPr marL="109728" indent="0" algn="just">
              <a:buNone/>
            </a:pPr>
            <a:r>
              <a:rPr lang="ru-RU" sz="2400" dirty="0" err="1" smtClean="0"/>
              <a:t>юнонча</a:t>
            </a:r>
            <a:r>
              <a:rPr lang="ru-RU" sz="2400" dirty="0" smtClean="0"/>
              <a:t> </a:t>
            </a:r>
            <a:r>
              <a:rPr lang="ru-RU" sz="2400" dirty="0"/>
              <a:t>«</a:t>
            </a:r>
            <a:r>
              <a:rPr lang="ru-RU" sz="2400" dirty="0" err="1"/>
              <a:t>fobus</a:t>
            </a:r>
            <a:r>
              <a:rPr lang="ru-RU" sz="2400" dirty="0"/>
              <a:t>» </a:t>
            </a:r>
            <a:endParaRPr lang="ru-RU" sz="2400" dirty="0" smtClean="0"/>
          </a:p>
          <a:p>
            <a:pPr marL="109728" indent="0" algn="just">
              <a:buNone/>
            </a:pPr>
            <a:r>
              <a:rPr lang="ru-RU" sz="2400" dirty="0" err="1" smtClean="0"/>
              <a:t>деган</a:t>
            </a:r>
            <a:r>
              <a:rPr lang="ru-RU" sz="2400" dirty="0" smtClean="0"/>
              <a:t> </a:t>
            </a:r>
            <a:r>
              <a:rPr lang="ru-RU" sz="2400" dirty="0" err="1"/>
              <a:t>сўздан</a:t>
            </a:r>
            <a:r>
              <a:rPr lang="ru-RU" sz="2400" dirty="0"/>
              <a:t> </a:t>
            </a:r>
            <a:r>
              <a:rPr lang="ru-RU" sz="2400" dirty="0" err="1" smtClean="0"/>
              <a:t>олинган</a:t>
            </a:r>
            <a:endParaRPr lang="ru-RU" sz="2400" dirty="0" smtClean="0"/>
          </a:p>
          <a:p>
            <a:pPr marL="109728" indent="0" algn="just">
              <a:buNone/>
            </a:pPr>
            <a:r>
              <a:rPr lang="ru-RU" sz="2400" dirty="0" smtClean="0"/>
              <a:t> </a:t>
            </a:r>
            <a:r>
              <a:rPr lang="ru-RU" sz="2400" dirty="0" err="1"/>
              <a:t>бўлиб</a:t>
            </a:r>
            <a:r>
              <a:rPr lang="ru-RU" sz="2400" dirty="0"/>
              <a:t>, </a:t>
            </a:r>
            <a:r>
              <a:rPr lang="ru-RU" sz="2400" dirty="0" err="1"/>
              <a:t>маъноси</a:t>
            </a:r>
            <a:r>
              <a:rPr lang="ru-RU" sz="2400" dirty="0"/>
              <a:t> </a:t>
            </a:r>
            <a:endParaRPr lang="ru-RU" sz="2400" dirty="0" smtClean="0"/>
          </a:p>
          <a:p>
            <a:pPr marL="109728" indent="0" algn="just">
              <a:buNone/>
            </a:pPr>
            <a:r>
              <a:rPr lang="ru-RU" sz="2400" dirty="0" smtClean="0"/>
              <a:t>«</a:t>
            </a:r>
            <a:r>
              <a:rPr lang="ru-RU" sz="2400" dirty="0" err="1"/>
              <a:t>қўрқиш</a:t>
            </a:r>
            <a:r>
              <a:rPr lang="ru-RU" sz="2400" dirty="0"/>
              <a:t>» </a:t>
            </a:r>
            <a:r>
              <a:rPr lang="ru-RU" sz="2400" dirty="0" err="1"/>
              <a:t>демакдир</a:t>
            </a:r>
            <a:r>
              <a:rPr lang="ru-RU" sz="2400" dirty="0" smtClean="0"/>
              <a:t>.</a:t>
            </a:r>
            <a:endParaRPr lang="ru-RU" sz="24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Фобиялар</a:t>
            </a:r>
            <a:r>
              <a:rPr lang="ru-RU" sz="3200" i="1" dirty="0" smtClean="0">
                <a:solidFill>
                  <a:srgbClr val="FF0000"/>
                </a:solidFill>
              </a:rPr>
              <a:t> </a:t>
            </a:r>
            <a:endParaRPr lang="ru-RU" sz="3200" i="1" dirty="0">
              <a:solidFill>
                <a:srgbClr val="FF0000"/>
              </a:solidFill>
            </a:endParaRPr>
          </a:p>
        </p:txBody>
      </p:sp>
      <p:pic>
        <p:nvPicPr>
          <p:cNvPr id="4" name="Рисунок 3" descr="https://ustaliy.ru/wp-content/uploads/2019/11/1517474930_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3356992"/>
            <a:ext cx="4640073" cy="3346177"/>
          </a:xfrm>
          <a:prstGeom prst="rect">
            <a:avLst/>
          </a:prstGeom>
          <a:noFill/>
          <a:ln>
            <a:noFill/>
          </a:ln>
        </p:spPr>
      </p:pic>
    </p:spTree>
    <p:extLst>
      <p:ext uri="{BB962C8B-B14F-4D97-AF65-F5344CB8AC3E}">
        <p14:creationId xmlns:p14="http://schemas.microsoft.com/office/powerpoint/2010/main" val="19329162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192" y="1052736"/>
            <a:ext cx="8229600" cy="4900000"/>
          </a:xfrm>
        </p:spPr>
        <p:txBody>
          <a:bodyPr>
            <a:noAutofit/>
          </a:bodyPr>
          <a:lstStyle/>
          <a:p>
            <a:pPr marL="109728" indent="0" algn="just">
              <a:buNone/>
            </a:pPr>
            <a:r>
              <a:rPr lang="ru-RU" sz="2400" dirty="0" err="1" smtClean="0"/>
              <a:t>Фобиялар</a:t>
            </a:r>
            <a:r>
              <a:rPr lang="ru-RU" sz="2400" dirty="0" smtClean="0"/>
              <a:t> </a:t>
            </a:r>
            <a:r>
              <a:rPr lang="ru-RU" sz="2400" dirty="0" err="1"/>
              <a:t>бемор</a:t>
            </a:r>
            <a:r>
              <a:rPr lang="ru-RU" sz="2400" dirty="0"/>
              <a:t> </a:t>
            </a:r>
            <a:r>
              <a:rPr lang="ru-RU" sz="2400" dirty="0" err="1"/>
              <a:t>онгига</a:t>
            </a:r>
            <a:r>
              <a:rPr lang="ru-RU" sz="2400" dirty="0"/>
              <a:t> </a:t>
            </a:r>
            <a:r>
              <a:rPr lang="ru-RU" sz="2400" dirty="0" err="1"/>
              <a:t>ўрнашиб</a:t>
            </a:r>
            <a:r>
              <a:rPr lang="ru-RU" sz="2400" dirty="0"/>
              <a:t> </a:t>
            </a:r>
            <a:r>
              <a:rPr lang="ru-RU" sz="2400" dirty="0" err="1"/>
              <a:t>қолган</a:t>
            </a:r>
            <a:r>
              <a:rPr lang="ru-RU" sz="2400" dirty="0"/>
              <a:t> </a:t>
            </a:r>
            <a:r>
              <a:rPr lang="ru-RU" sz="2400" dirty="0" err="1"/>
              <a:t>қўрқув</a:t>
            </a:r>
            <a:r>
              <a:rPr lang="ru-RU" sz="2400" dirty="0"/>
              <a:t>, </a:t>
            </a:r>
            <a:r>
              <a:rPr lang="ru-RU" sz="2400" dirty="0" err="1"/>
              <a:t>чўчиш</a:t>
            </a:r>
            <a:r>
              <a:rPr lang="ru-RU" sz="2400" dirty="0"/>
              <a:t>, </a:t>
            </a:r>
            <a:r>
              <a:rPr lang="ru-RU" sz="2400" dirty="0" err="1"/>
              <a:t>ваҳима</a:t>
            </a:r>
            <a:r>
              <a:rPr lang="ru-RU" sz="2400" dirty="0"/>
              <a:t> </a:t>
            </a:r>
            <a:r>
              <a:rPr lang="ru-RU" sz="2400" dirty="0" err="1"/>
              <a:t>ҳисси</a:t>
            </a:r>
            <a:r>
              <a:rPr lang="ru-RU" sz="2400" dirty="0"/>
              <a:t>, </a:t>
            </a:r>
            <a:r>
              <a:rPr lang="ru-RU" sz="2400" dirty="0" err="1"/>
              <a:t>психопатологик</a:t>
            </a:r>
            <a:r>
              <a:rPr lang="ru-RU" sz="2400" dirty="0"/>
              <a:t> </a:t>
            </a:r>
            <a:r>
              <a:rPr lang="ru-RU" sz="2400" dirty="0" err="1"/>
              <a:t>ҳолатлардандир</a:t>
            </a:r>
            <a:r>
              <a:rPr lang="ru-RU" sz="2400" dirty="0"/>
              <a:t>. </a:t>
            </a:r>
            <a:r>
              <a:rPr lang="ru-RU" sz="2400" dirty="0" err="1"/>
              <a:t>Олим</a:t>
            </a:r>
            <a:r>
              <a:rPr lang="ru-RU" sz="2400" dirty="0"/>
              <a:t> </a:t>
            </a:r>
            <a:r>
              <a:rPr lang="ru-RU" sz="2400" dirty="0" err="1"/>
              <a:t>ва</a:t>
            </a:r>
            <a:r>
              <a:rPr lang="ru-RU" sz="2400" dirty="0"/>
              <a:t> </a:t>
            </a:r>
            <a:r>
              <a:rPr lang="ru-RU" sz="2400" dirty="0" err="1"/>
              <a:t>шифокорларнинг</a:t>
            </a:r>
            <a:r>
              <a:rPr lang="ru-RU" sz="2400" dirty="0"/>
              <a:t> </a:t>
            </a:r>
            <a:r>
              <a:rPr lang="ru-RU" sz="2400" dirty="0" err="1"/>
              <a:t>фикрларича</a:t>
            </a:r>
            <a:r>
              <a:rPr lang="ru-RU" sz="2400" dirty="0"/>
              <a:t>, </a:t>
            </a:r>
            <a:r>
              <a:rPr lang="ru-RU" sz="2400" dirty="0" err="1"/>
              <a:t>фобиялар</a:t>
            </a:r>
            <a:r>
              <a:rPr lang="ru-RU" sz="2400" dirty="0"/>
              <a:t> </a:t>
            </a:r>
            <a:r>
              <a:rPr lang="ru-RU" sz="2400" dirty="0" err="1"/>
              <a:t>кўпчилик</a:t>
            </a:r>
            <a:r>
              <a:rPr lang="ru-RU" sz="2400" dirty="0"/>
              <a:t> </a:t>
            </a:r>
            <a:r>
              <a:rPr lang="ru-RU" sz="2400" dirty="0" err="1"/>
              <a:t>руҳий</a:t>
            </a:r>
            <a:r>
              <a:rPr lang="ru-RU" sz="2400" dirty="0"/>
              <a:t> </a:t>
            </a:r>
            <a:r>
              <a:rPr lang="ru-RU" sz="2400" dirty="0" err="1"/>
              <a:t>касалликлар</a:t>
            </a:r>
            <a:r>
              <a:rPr lang="ru-RU" sz="2400" dirty="0"/>
              <a:t> (</a:t>
            </a:r>
            <a:r>
              <a:rPr lang="ru-RU" sz="2400" dirty="0" err="1"/>
              <a:t>жумладан</a:t>
            </a:r>
            <a:r>
              <a:rPr lang="ru-RU" sz="2400" dirty="0"/>
              <a:t>, шизофрения)да </a:t>
            </a:r>
            <a:r>
              <a:rPr lang="ru-RU" sz="2400" dirty="0" err="1"/>
              <a:t>бошланғич</a:t>
            </a:r>
            <a:r>
              <a:rPr lang="ru-RU" sz="2400" dirty="0"/>
              <a:t> белги, </a:t>
            </a:r>
            <a:r>
              <a:rPr lang="ru-RU" sz="2400" dirty="0" err="1"/>
              <a:t>неврозлар</a:t>
            </a:r>
            <a:r>
              <a:rPr lang="ru-RU" sz="2400" dirty="0"/>
              <a:t> </a:t>
            </a:r>
            <a:r>
              <a:rPr lang="ru-RU" sz="2400" dirty="0" err="1"/>
              <a:t>ҳамда</a:t>
            </a:r>
            <a:r>
              <a:rPr lang="ru-RU" sz="2400" dirty="0"/>
              <a:t> </a:t>
            </a:r>
            <a:r>
              <a:rPr lang="ru-RU" sz="2400" dirty="0" err="1"/>
              <a:t>психостениянинг</a:t>
            </a:r>
            <a:r>
              <a:rPr lang="ru-RU" sz="2400" dirty="0"/>
              <a:t> </a:t>
            </a:r>
            <a:r>
              <a:rPr lang="ru-RU" sz="2400" dirty="0" err="1"/>
              <a:t>асосий</a:t>
            </a:r>
            <a:r>
              <a:rPr lang="ru-RU" sz="2400" dirty="0"/>
              <a:t> </a:t>
            </a:r>
            <a:r>
              <a:rPr lang="ru-RU" sz="2400" dirty="0" err="1"/>
              <a:t>белгиси</a:t>
            </a:r>
            <a:r>
              <a:rPr lang="ru-RU" sz="2400" dirty="0"/>
              <a:t> </a:t>
            </a:r>
            <a:r>
              <a:rPr lang="ru-RU" sz="2400" dirty="0" err="1"/>
              <a:t>ҳисобланади</a:t>
            </a:r>
            <a:r>
              <a:rPr lang="ru-RU" sz="2400" dirty="0"/>
              <a:t>. </a:t>
            </a:r>
            <a:r>
              <a:rPr lang="ru-RU" sz="2400" dirty="0" err="1"/>
              <a:t>Қўрқув</a:t>
            </a:r>
            <a:r>
              <a:rPr lang="ru-RU" sz="2400" dirty="0"/>
              <a:t> </a:t>
            </a:r>
            <a:r>
              <a:rPr lang="ru-RU" sz="2400" dirty="0" err="1"/>
              <a:t>ва</a:t>
            </a:r>
            <a:r>
              <a:rPr lang="ru-RU" sz="2400" dirty="0"/>
              <a:t> </a:t>
            </a:r>
            <a:r>
              <a:rPr lang="ru-RU" sz="2400" dirty="0" err="1"/>
              <a:t>ваҳима</a:t>
            </a:r>
            <a:r>
              <a:rPr lang="ru-RU" sz="2400" dirty="0"/>
              <a:t> </a:t>
            </a:r>
            <a:r>
              <a:rPr lang="ru-RU" sz="2400" dirty="0" err="1"/>
              <a:t>ҳисси</a:t>
            </a:r>
            <a:r>
              <a:rPr lang="ru-RU" sz="2400" dirty="0"/>
              <a:t> </a:t>
            </a:r>
            <a:r>
              <a:rPr lang="ru-RU" sz="2400" dirty="0" err="1"/>
              <a:t>бемор</a:t>
            </a:r>
            <a:r>
              <a:rPr lang="ru-RU" sz="2400" dirty="0"/>
              <a:t> </a:t>
            </a:r>
            <a:r>
              <a:rPr lang="ru-RU" sz="2400" dirty="0" err="1"/>
              <a:t>сезги</a:t>
            </a:r>
            <a:r>
              <a:rPr lang="ru-RU" sz="2400" dirty="0"/>
              <a:t> </a:t>
            </a:r>
            <a:r>
              <a:rPr lang="ru-RU" sz="2400" dirty="0" err="1"/>
              <a:t>ва</a:t>
            </a:r>
            <a:r>
              <a:rPr lang="ru-RU" sz="2400" dirty="0"/>
              <a:t> </a:t>
            </a:r>
            <a:r>
              <a:rPr lang="ru-RU" sz="2400" dirty="0" err="1"/>
              <a:t>хатти-ҳаракатларида</a:t>
            </a:r>
            <a:r>
              <a:rPr lang="ru-RU" sz="2400" dirty="0"/>
              <a:t> </a:t>
            </a:r>
            <a:r>
              <a:rPr lang="ru-RU" sz="2400" dirty="0" err="1"/>
              <a:t>кўринади</a:t>
            </a:r>
            <a:r>
              <a:rPr lang="ru-RU" sz="2400" dirty="0" smtClean="0"/>
              <a:t>.</a:t>
            </a:r>
          </a:p>
          <a:p>
            <a:pPr marL="109728" indent="0" algn="just">
              <a:buNone/>
            </a:pPr>
            <a:r>
              <a:rPr lang="ru-RU" sz="2400" dirty="0" smtClean="0"/>
              <a:t>Фобия </a:t>
            </a:r>
            <a:r>
              <a:rPr lang="ru-RU" sz="2400" dirty="0" err="1"/>
              <a:t>кишиларда</a:t>
            </a:r>
            <a:r>
              <a:rPr lang="ru-RU" sz="2400" dirty="0"/>
              <a:t> </a:t>
            </a:r>
            <a:endParaRPr lang="ru-RU" sz="2400" dirty="0" smtClean="0"/>
          </a:p>
          <a:p>
            <a:pPr marL="109728" indent="0" algn="just">
              <a:buNone/>
            </a:pPr>
            <a:r>
              <a:rPr lang="ru-RU" sz="2400" dirty="0" err="1" smtClean="0"/>
              <a:t>турли</a:t>
            </a:r>
            <a:r>
              <a:rPr lang="ru-RU" sz="2400" dirty="0" smtClean="0"/>
              <a:t> </a:t>
            </a:r>
            <a:r>
              <a:rPr lang="ru-RU" sz="2400" dirty="0" err="1"/>
              <a:t>шаклларда</a:t>
            </a:r>
            <a:r>
              <a:rPr lang="ru-RU" sz="2400" dirty="0"/>
              <a:t> </a:t>
            </a:r>
            <a:endParaRPr lang="ru-RU" sz="2400" dirty="0" smtClean="0"/>
          </a:p>
          <a:p>
            <a:pPr marL="109728" indent="0" algn="just">
              <a:buNone/>
            </a:pPr>
            <a:r>
              <a:rPr lang="ru-RU" sz="2400" dirty="0" err="1" smtClean="0"/>
              <a:t>намоён</a:t>
            </a:r>
            <a:r>
              <a:rPr lang="ru-RU" sz="2400" dirty="0" smtClean="0"/>
              <a:t> </a:t>
            </a:r>
            <a:r>
              <a:rPr lang="ru-RU" sz="2400" dirty="0" err="1" smtClean="0"/>
              <a:t>бўлади</a:t>
            </a:r>
            <a:r>
              <a:rPr lang="ru-RU" sz="2400" dirty="0"/>
              <a:t>.</a:t>
            </a: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Фобиялар</a:t>
            </a:r>
            <a:r>
              <a:rPr lang="ru-RU" sz="3200" i="1" dirty="0" smtClean="0">
                <a:solidFill>
                  <a:srgbClr val="FF0000"/>
                </a:solidFill>
              </a:rPr>
              <a:t> </a:t>
            </a:r>
            <a:endParaRPr lang="ru-RU" sz="3200" i="1" dirty="0">
              <a:solidFill>
                <a:srgbClr val="FF0000"/>
              </a:solidFill>
            </a:endParaRPr>
          </a:p>
        </p:txBody>
      </p:sp>
      <p:pic>
        <p:nvPicPr>
          <p:cNvPr id="4" name="Рисунок 3" descr="https://undepress.net/wp-content/uploads/2016/02/Claustrophobi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005064"/>
            <a:ext cx="3952769" cy="2520280"/>
          </a:xfrm>
          <a:prstGeom prst="rect">
            <a:avLst/>
          </a:prstGeom>
          <a:noFill/>
          <a:ln>
            <a:noFill/>
          </a:ln>
        </p:spPr>
      </p:pic>
    </p:spTree>
    <p:extLst>
      <p:ext uri="{BB962C8B-B14F-4D97-AF65-F5344CB8AC3E}">
        <p14:creationId xmlns:p14="http://schemas.microsoft.com/office/powerpoint/2010/main" val="3814238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052736"/>
            <a:ext cx="8363272" cy="4900000"/>
          </a:xfrm>
        </p:spPr>
        <p:txBody>
          <a:bodyPr>
            <a:noAutofit/>
          </a:bodyPr>
          <a:lstStyle/>
          <a:p>
            <a:pPr fontAlgn="base"/>
            <a:r>
              <a:rPr lang="uz-Cyrl-UZ" sz="2200" i="1" dirty="0" smtClean="0">
                <a:solidFill>
                  <a:srgbClr val="00B050"/>
                </a:solidFill>
              </a:rPr>
              <a:t>Фобофобия</a:t>
            </a:r>
            <a:r>
              <a:rPr lang="uz-Cyrl-UZ" sz="2200" i="1" dirty="0" smtClean="0"/>
              <a:t> </a:t>
            </a:r>
            <a:r>
              <a:rPr lang="ru-RU" sz="2200" dirty="0" smtClean="0"/>
              <a:t>– </a:t>
            </a:r>
            <a:r>
              <a:rPr lang="ru-RU" sz="2200" dirty="0" err="1" smtClean="0"/>
              <a:t>қўрқув</a:t>
            </a:r>
            <a:r>
              <a:rPr lang="ru-RU" sz="2200" dirty="0" smtClean="0"/>
              <a:t> </a:t>
            </a:r>
            <a:r>
              <a:rPr lang="ru-RU" sz="2200" dirty="0" err="1" smtClean="0"/>
              <a:t>пайдо</a:t>
            </a:r>
            <a:r>
              <a:rPr lang="ru-RU" sz="2200" dirty="0" smtClean="0"/>
              <a:t> </a:t>
            </a:r>
            <a:r>
              <a:rPr lang="ru-RU" sz="2200" dirty="0" err="1" smtClean="0"/>
              <a:t>бўлишидан</a:t>
            </a:r>
            <a:r>
              <a:rPr lang="ru-RU" sz="2200" dirty="0" smtClean="0"/>
              <a:t> </a:t>
            </a:r>
            <a:r>
              <a:rPr lang="ru-RU" sz="2200" dirty="0" err="1" smtClean="0"/>
              <a:t>қўрқиш</a:t>
            </a:r>
            <a:endParaRPr lang="ru-RU" sz="2200" i="1" dirty="0" smtClean="0"/>
          </a:p>
          <a:p>
            <a:pPr fontAlgn="base"/>
            <a:r>
              <a:rPr lang="ru-RU" sz="2200" i="1" dirty="0" err="1" smtClean="0">
                <a:solidFill>
                  <a:srgbClr val="0070C0"/>
                </a:solidFill>
              </a:rPr>
              <a:t>Арахнофобия</a:t>
            </a:r>
            <a:r>
              <a:rPr lang="ru-RU" sz="2200" dirty="0"/>
              <a:t> – </a:t>
            </a:r>
            <a:r>
              <a:rPr lang="ru-RU" sz="2200" dirty="0" err="1" smtClean="0"/>
              <a:t>ўргимчаклардан</a:t>
            </a:r>
            <a:r>
              <a:rPr lang="ru-RU" sz="2200" dirty="0" smtClean="0"/>
              <a:t> </a:t>
            </a:r>
            <a:r>
              <a:rPr lang="ru-RU" sz="2200" dirty="0" err="1" smtClean="0"/>
              <a:t>қўрқиш</a:t>
            </a:r>
            <a:r>
              <a:rPr lang="ru-RU" sz="2200" dirty="0" smtClean="0"/>
              <a:t> </a:t>
            </a:r>
          </a:p>
          <a:p>
            <a:pPr fontAlgn="base"/>
            <a:r>
              <a:rPr lang="ru-RU" sz="2200" i="1" dirty="0" err="1" smtClean="0">
                <a:solidFill>
                  <a:srgbClr val="00B050"/>
                </a:solidFill>
              </a:rPr>
              <a:t>Акрофобия</a:t>
            </a:r>
            <a:r>
              <a:rPr lang="ru-RU" sz="2200" dirty="0"/>
              <a:t> – </a:t>
            </a:r>
            <a:r>
              <a:rPr lang="ru-RU" sz="2200" dirty="0" err="1" smtClean="0"/>
              <a:t>баландликдан</a:t>
            </a:r>
            <a:r>
              <a:rPr lang="ru-RU" sz="2200" dirty="0" smtClean="0"/>
              <a:t> </a:t>
            </a:r>
            <a:r>
              <a:rPr lang="ru-RU" sz="2200" dirty="0" err="1" smtClean="0"/>
              <a:t>қўрқиш</a:t>
            </a:r>
            <a:r>
              <a:rPr lang="ru-RU" sz="2200" dirty="0" smtClean="0"/>
              <a:t> </a:t>
            </a:r>
          </a:p>
          <a:p>
            <a:pPr fontAlgn="base"/>
            <a:r>
              <a:rPr lang="ru-RU" sz="2200" i="1" dirty="0" smtClean="0">
                <a:solidFill>
                  <a:srgbClr val="0070C0"/>
                </a:solidFill>
              </a:rPr>
              <a:t>Клаустрофобия</a:t>
            </a:r>
            <a:r>
              <a:rPr lang="ru-RU" sz="2200" dirty="0">
                <a:solidFill>
                  <a:srgbClr val="0070C0"/>
                </a:solidFill>
              </a:rPr>
              <a:t> </a:t>
            </a:r>
            <a:r>
              <a:rPr lang="ru-RU" sz="2200" dirty="0"/>
              <a:t>– </a:t>
            </a:r>
            <a:r>
              <a:rPr lang="ru-RU" sz="2200" dirty="0" err="1" smtClean="0"/>
              <a:t>ёпиқ</a:t>
            </a:r>
            <a:r>
              <a:rPr lang="ru-RU" sz="2200" dirty="0" smtClean="0"/>
              <a:t> </a:t>
            </a:r>
            <a:r>
              <a:rPr lang="ru-RU" sz="2200" dirty="0" err="1" smtClean="0"/>
              <a:t>майдондан</a:t>
            </a:r>
            <a:r>
              <a:rPr lang="ru-RU" sz="2200" dirty="0" smtClean="0"/>
              <a:t> </a:t>
            </a:r>
            <a:r>
              <a:rPr lang="ru-RU" sz="2200" dirty="0" err="1" smtClean="0"/>
              <a:t>қўрқиш</a:t>
            </a:r>
            <a:endParaRPr lang="ru-RU" sz="2200" dirty="0" smtClean="0"/>
          </a:p>
          <a:p>
            <a:pPr fontAlgn="base"/>
            <a:r>
              <a:rPr lang="ru-RU" sz="2200" i="1" dirty="0">
                <a:solidFill>
                  <a:srgbClr val="00B050"/>
                </a:solidFill>
              </a:rPr>
              <a:t>Агорафобия</a:t>
            </a:r>
            <a:r>
              <a:rPr lang="ru-RU" sz="2200" dirty="0">
                <a:solidFill>
                  <a:srgbClr val="00B050"/>
                </a:solidFill>
              </a:rPr>
              <a:t> </a:t>
            </a:r>
            <a:r>
              <a:rPr lang="ru-RU" sz="2200" dirty="0"/>
              <a:t>– </a:t>
            </a:r>
            <a:r>
              <a:rPr lang="ru-RU" sz="2200" dirty="0" err="1" smtClean="0"/>
              <a:t>очиқ</a:t>
            </a:r>
            <a:r>
              <a:rPr lang="ru-RU" sz="2200" dirty="0" smtClean="0"/>
              <a:t> </a:t>
            </a:r>
            <a:r>
              <a:rPr lang="ru-RU" sz="2200" dirty="0" err="1" smtClean="0"/>
              <a:t>майдондан</a:t>
            </a:r>
            <a:r>
              <a:rPr lang="ru-RU" sz="2200" dirty="0" smtClean="0"/>
              <a:t> </a:t>
            </a:r>
            <a:r>
              <a:rPr lang="ru-RU" sz="2200" dirty="0" err="1" smtClean="0"/>
              <a:t>қўрқиш</a:t>
            </a:r>
            <a:endParaRPr lang="ru-RU" sz="2200" dirty="0"/>
          </a:p>
          <a:p>
            <a:pPr fontAlgn="base"/>
            <a:r>
              <a:rPr lang="ru-RU" sz="2200" i="1" dirty="0" err="1" smtClean="0">
                <a:solidFill>
                  <a:srgbClr val="0070C0"/>
                </a:solidFill>
              </a:rPr>
              <a:t>Аэрофобия</a:t>
            </a:r>
            <a:r>
              <a:rPr lang="ru-RU" sz="2200" dirty="0" smtClean="0"/>
              <a:t> – </a:t>
            </a:r>
            <a:r>
              <a:rPr lang="ru-RU" sz="2200" dirty="0" err="1" smtClean="0"/>
              <a:t>ҳаво</a:t>
            </a:r>
            <a:r>
              <a:rPr lang="ru-RU" sz="2200" dirty="0" smtClean="0"/>
              <a:t> </a:t>
            </a:r>
            <a:r>
              <a:rPr lang="ru-RU" sz="2200" dirty="0" err="1" smtClean="0"/>
              <a:t>кемаларидан</a:t>
            </a:r>
            <a:r>
              <a:rPr lang="ru-RU" sz="2200" dirty="0" smtClean="0"/>
              <a:t> </a:t>
            </a:r>
            <a:r>
              <a:rPr lang="ru-RU" sz="2200" dirty="0" err="1" smtClean="0"/>
              <a:t>қўрқиш</a:t>
            </a:r>
            <a:r>
              <a:rPr lang="ru-RU" sz="2200" dirty="0" smtClean="0"/>
              <a:t> </a:t>
            </a:r>
          </a:p>
          <a:p>
            <a:pPr fontAlgn="base"/>
            <a:r>
              <a:rPr lang="ru-RU" sz="2200" i="1" dirty="0" smtClean="0">
                <a:solidFill>
                  <a:srgbClr val="00B050"/>
                </a:solidFill>
              </a:rPr>
              <a:t>Некрофобия</a:t>
            </a:r>
            <a:r>
              <a:rPr lang="ru-RU" sz="2200" i="1" dirty="0" smtClean="0"/>
              <a:t> </a:t>
            </a:r>
            <a:r>
              <a:rPr lang="ru-RU" sz="2200" dirty="0" smtClean="0"/>
              <a:t>– </a:t>
            </a:r>
            <a:r>
              <a:rPr lang="ru-RU" sz="2200" dirty="0" err="1" smtClean="0"/>
              <a:t>ўликлардан</a:t>
            </a:r>
            <a:r>
              <a:rPr lang="ru-RU" sz="2200" dirty="0" smtClean="0"/>
              <a:t> </a:t>
            </a:r>
            <a:r>
              <a:rPr lang="ru-RU" sz="2200" dirty="0" err="1" smtClean="0"/>
              <a:t>қўрқиш</a:t>
            </a:r>
            <a:endParaRPr lang="ru-RU" sz="2200" dirty="0"/>
          </a:p>
          <a:p>
            <a:pPr fontAlgn="base"/>
            <a:r>
              <a:rPr lang="ru-RU" sz="2200" i="1" dirty="0" err="1" smtClean="0">
                <a:solidFill>
                  <a:srgbClr val="0070C0"/>
                </a:solidFill>
              </a:rPr>
              <a:t>Никтофобия</a:t>
            </a:r>
            <a:r>
              <a:rPr lang="ru-RU" sz="2200" i="1" dirty="0" smtClean="0"/>
              <a:t> </a:t>
            </a:r>
            <a:r>
              <a:rPr lang="ru-RU" sz="2200" dirty="0" smtClean="0"/>
              <a:t>– </a:t>
            </a:r>
            <a:r>
              <a:rPr lang="ru-RU" sz="2200" dirty="0" err="1" smtClean="0"/>
              <a:t>қоронғиликлардан</a:t>
            </a:r>
            <a:r>
              <a:rPr lang="ru-RU" sz="2200" dirty="0" smtClean="0"/>
              <a:t> </a:t>
            </a:r>
            <a:r>
              <a:rPr lang="ru-RU" sz="2200" dirty="0" err="1" smtClean="0"/>
              <a:t>қўрқиш</a:t>
            </a:r>
            <a:r>
              <a:rPr lang="ru-RU" sz="2200" dirty="0" smtClean="0"/>
              <a:t> </a:t>
            </a:r>
            <a:endParaRPr lang="ru-RU" sz="2200" dirty="0"/>
          </a:p>
          <a:p>
            <a:pPr fontAlgn="base"/>
            <a:r>
              <a:rPr lang="ru-RU" sz="2200" i="1" dirty="0" err="1" smtClean="0">
                <a:solidFill>
                  <a:srgbClr val="00B050"/>
                </a:solidFill>
              </a:rPr>
              <a:t>Кинофобия</a:t>
            </a:r>
            <a:r>
              <a:rPr lang="ru-RU" sz="2200" i="1" dirty="0" smtClean="0">
                <a:solidFill>
                  <a:srgbClr val="00B050"/>
                </a:solidFill>
              </a:rPr>
              <a:t> </a:t>
            </a:r>
            <a:r>
              <a:rPr lang="ru-RU" sz="2200" dirty="0" smtClean="0"/>
              <a:t>– </a:t>
            </a:r>
            <a:r>
              <a:rPr lang="ru-RU" sz="2200" dirty="0" err="1" smtClean="0"/>
              <a:t>итлардан</a:t>
            </a:r>
            <a:r>
              <a:rPr lang="ru-RU" sz="2200" dirty="0" smtClean="0"/>
              <a:t> </a:t>
            </a:r>
            <a:r>
              <a:rPr lang="ru-RU" sz="2200" dirty="0" err="1" smtClean="0"/>
              <a:t>қўрқиш</a:t>
            </a:r>
            <a:endParaRPr lang="ru-RU" sz="2200" dirty="0"/>
          </a:p>
          <a:p>
            <a:pPr fontAlgn="base"/>
            <a:r>
              <a:rPr lang="ru-RU" sz="2200" i="1" dirty="0" err="1" smtClean="0">
                <a:solidFill>
                  <a:srgbClr val="0070C0"/>
                </a:solidFill>
              </a:rPr>
              <a:t>Гемофобия</a:t>
            </a:r>
            <a:r>
              <a:rPr lang="ru-RU" sz="2200" i="1" dirty="0" smtClean="0"/>
              <a:t> </a:t>
            </a:r>
            <a:r>
              <a:rPr lang="ru-RU" sz="2200" dirty="0" smtClean="0"/>
              <a:t>– </a:t>
            </a:r>
            <a:r>
              <a:rPr lang="ru-RU" sz="2200" dirty="0" err="1" smtClean="0"/>
              <a:t>қондан</a:t>
            </a:r>
            <a:r>
              <a:rPr lang="ru-RU" sz="2200" dirty="0" smtClean="0"/>
              <a:t> </a:t>
            </a:r>
            <a:r>
              <a:rPr lang="ru-RU" sz="2200" dirty="0" err="1" smtClean="0"/>
              <a:t>қўрқиш</a:t>
            </a:r>
            <a:endParaRPr lang="ru-RU" sz="2200" dirty="0" smtClean="0"/>
          </a:p>
          <a:p>
            <a:pPr fontAlgn="base"/>
            <a:r>
              <a:rPr lang="ru-RU" sz="2200" i="1" dirty="0" err="1">
                <a:solidFill>
                  <a:srgbClr val="00B050"/>
                </a:solidFill>
              </a:rPr>
              <a:t>Аквафобия</a:t>
            </a:r>
            <a:r>
              <a:rPr lang="ru-RU" sz="2200" dirty="0"/>
              <a:t> – </a:t>
            </a:r>
            <a:r>
              <a:rPr lang="ru-RU" sz="2200" dirty="0" err="1" smtClean="0"/>
              <a:t>сувдан</a:t>
            </a:r>
            <a:r>
              <a:rPr lang="ru-RU" sz="2200" dirty="0" smtClean="0"/>
              <a:t> </a:t>
            </a:r>
            <a:r>
              <a:rPr lang="ru-RU" sz="2200" dirty="0" err="1" smtClean="0"/>
              <a:t>қўрқиш</a:t>
            </a:r>
            <a:endParaRPr lang="ru-RU" sz="2200" dirty="0" smtClean="0"/>
          </a:p>
          <a:p>
            <a:pPr fontAlgn="base"/>
            <a:r>
              <a:rPr lang="ru-RU" sz="2200" i="1" dirty="0" err="1">
                <a:solidFill>
                  <a:srgbClr val="0070C0"/>
                </a:solidFill>
              </a:rPr>
              <a:t>Акрофобия</a:t>
            </a:r>
            <a:r>
              <a:rPr lang="ru-RU" sz="2200" dirty="0"/>
              <a:t> </a:t>
            </a:r>
            <a:r>
              <a:rPr lang="ru-RU" sz="2200" dirty="0" smtClean="0"/>
              <a:t>– </a:t>
            </a:r>
            <a:r>
              <a:rPr lang="ru-RU" sz="2200" dirty="0" err="1" smtClean="0"/>
              <a:t>баландликдан</a:t>
            </a:r>
            <a:r>
              <a:rPr lang="ru-RU" sz="2200" dirty="0" smtClean="0"/>
              <a:t> </a:t>
            </a:r>
            <a:r>
              <a:rPr lang="ru-RU" sz="2200" dirty="0" err="1" smtClean="0"/>
              <a:t>қўрқиш</a:t>
            </a:r>
            <a:endParaRPr lang="ru-RU" sz="2200" dirty="0" smtClean="0"/>
          </a:p>
          <a:p>
            <a:pPr fontAlgn="base"/>
            <a:r>
              <a:rPr lang="uz-Cyrl-UZ" sz="2200" i="1" dirty="0" smtClean="0">
                <a:solidFill>
                  <a:srgbClr val="00B050"/>
                </a:solidFill>
              </a:rPr>
              <a:t>Аутофобия</a:t>
            </a:r>
            <a:r>
              <a:rPr lang="uz-Cyrl-UZ" sz="2200" dirty="0" smtClean="0"/>
              <a:t> </a:t>
            </a:r>
            <a:r>
              <a:rPr lang="ru-RU" sz="2200" dirty="0" smtClean="0"/>
              <a:t>– </a:t>
            </a:r>
            <a:r>
              <a:rPr lang="ru-RU" sz="2200" dirty="0" err="1" smtClean="0"/>
              <a:t>ёлғизликдан</a:t>
            </a:r>
            <a:r>
              <a:rPr lang="ru-RU" sz="2200" dirty="0" smtClean="0"/>
              <a:t> </a:t>
            </a:r>
            <a:r>
              <a:rPr lang="ru-RU" sz="2200" dirty="0" err="1" smtClean="0"/>
              <a:t>қўрқиш</a:t>
            </a:r>
            <a:endParaRPr lang="ru-RU" sz="22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Фобиялар</a:t>
            </a:r>
            <a:r>
              <a:rPr lang="ru-RU" sz="3200" i="1" dirty="0" smtClean="0">
                <a:solidFill>
                  <a:srgbClr val="FF0000"/>
                </a:solidFill>
              </a:rPr>
              <a:t> </a:t>
            </a:r>
            <a:endParaRPr lang="ru-RU" sz="3200" i="1" dirty="0">
              <a:solidFill>
                <a:srgbClr val="FF0000"/>
              </a:solidFill>
            </a:endParaRPr>
          </a:p>
        </p:txBody>
      </p:sp>
      <p:pic>
        <p:nvPicPr>
          <p:cNvPr id="4" name="Рисунок 3" descr="https://joinfor.ru/wp-content/uploads/2019/09/boyazn-nasekomyh-prichiny-vozniknoveniya-simptomy-i-lechenie-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4221088"/>
            <a:ext cx="2970212" cy="1861820"/>
          </a:xfrm>
          <a:prstGeom prst="rect">
            <a:avLst/>
          </a:prstGeom>
          <a:noFill/>
          <a:ln>
            <a:noFill/>
          </a:ln>
        </p:spPr>
      </p:pic>
    </p:spTree>
    <p:extLst>
      <p:ext uri="{BB962C8B-B14F-4D97-AF65-F5344CB8AC3E}">
        <p14:creationId xmlns:p14="http://schemas.microsoft.com/office/powerpoint/2010/main" val="9666384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484784"/>
            <a:ext cx="8229600" cy="4900000"/>
          </a:xfrm>
        </p:spPr>
        <p:txBody>
          <a:bodyPr>
            <a:noAutofit/>
          </a:bodyPr>
          <a:lstStyle/>
          <a:p>
            <a:pPr marL="109728" indent="0" algn="just">
              <a:buNone/>
            </a:pPr>
            <a:r>
              <a:rPr lang="ru-RU" sz="2400" dirty="0" err="1"/>
              <a:t>Юқорида</a:t>
            </a:r>
            <a:r>
              <a:rPr lang="ru-RU" sz="2400" dirty="0"/>
              <a:t> </a:t>
            </a:r>
            <a:r>
              <a:rPr lang="ru-RU" sz="2400" dirty="0" err="1"/>
              <a:t>баён</a:t>
            </a:r>
            <a:r>
              <a:rPr lang="ru-RU" sz="2400" dirty="0"/>
              <a:t> </a:t>
            </a:r>
            <a:r>
              <a:rPr lang="ru-RU" sz="2400" dirty="0" err="1"/>
              <a:t>этилган</a:t>
            </a:r>
            <a:r>
              <a:rPr lang="ru-RU" sz="2400" dirty="0"/>
              <a:t> невротик </a:t>
            </a:r>
            <a:r>
              <a:rPr lang="ru-RU" sz="2400" dirty="0" err="1"/>
              <a:t>аломатларнинг</a:t>
            </a:r>
            <a:r>
              <a:rPr lang="ru-RU" sz="2400" dirty="0"/>
              <a:t> </a:t>
            </a:r>
            <a:r>
              <a:rPr lang="ru-RU" sz="2400" dirty="0" err="1"/>
              <a:t>пайдо</a:t>
            </a:r>
            <a:r>
              <a:rPr lang="ru-RU" sz="2400" dirty="0"/>
              <a:t> </a:t>
            </a:r>
            <a:r>
              <a:rPr lang="ru-RU" sz="2400" dirty="0" err="1"/>
              <a:t>бўлишига</a:t>
            </a:r>
            <a:r>
              <a:rPr lang="ru-RU" sz="2400" dirty="0"/>
              <a:t> </a:t>
            </a:r>
            <a:r>
              <a:rPr lang="ru-RU" sz="2400" dirty="0" err="1"/>
              <a:t>касалликлар</a:t>
            </a:r>
            <a:r>
              <a:rPr lang="ru-RU" sz="2400" dirty="0"/>
              <a:t>, </a:t>
            </a:r>
            <a:r>
              <a:rPr lang="ru-RU" sz="2400" dirty="0" err="1"/>
              <a:t>ёлғизлик</a:t>
            </a:r>
            <a:r>
              <a:rPr lang="ru-RU" sz="2400" dirty="0"/>
              <a:t>, </a:t>
            </a:r>
            <a:r>
              <a:rPr lang="ru-RU" sz="2400" dirty="0" err="1"/>
              <a:t>истиқболсизлик</a:t>
            </a:r>
            <a:r>
              <a:rPr lang="ru-RU" sz="2400" dirty="0"/>
              <a:t>, </a:t>
            </a:r>
            <a:r>
              <a:rPr lang="ru-RU" sz="2400" dirty="0" err="1"/>
              <a:t>яқинлашиб</a:t>
            </a:r>
            <a:r>
              <a:rPr lang="ru-RU" sz="2400" dirty="0"/>
              <a:t> </a:t>
            </a:r>
            <a:r>
              <a:rPr lang="ru-RU" sz="2400" dirty="0" err="1"/>
              <a:t>келаётган</a:t>
            </a:r>
            <a:r>
              <a:rPr lang="ru-RU" sz="2400" dirty="0"/>
              <a:t> </a:t>
            </a:r>
            <a:r>
              <a:rPr lang="ru-RU" sz="2400" dirty="0" err="1"/>
              <a:t>қарилик</a:t>
            </a:r>
            <a:r>
              <a:rPr lang="ru-RU" sz="2400" dirty="0"/>
              <a:t>, </a:t>
            </a:r>
            <a:r>
              <a:rPr lang="ru-RU" sz="2400" dirty="0" err="1"/>
              <a:t>ўлимдан</a:t>
            </a:r>
            <a:r>
              <a:rPr lang="ru-RU" sz="2400" dirty="0"/>
              <a:t> </a:t>
            </a:r>
            <a:r>
              <a:rPr lang="ru-RU" sz="2400" dirty="0" err="1"/>
              <a:t>қочиб</a:t>
            </a:r>
            <a:r>
              <a:rPr lang="ru-RU" sz="2400" dirty="0"/>
              <a:t> </a:t>
            </a:r>
            <a:r>
              <a:rPr lang="ru-RU" sz="2400" dirty="0" err="1"/>
              <a:t>қутулиб</a:t>
            </a:r>
            <a:r>
              <a:rPr lang="ru-RU" sz="2400" dirty="0"/>
              <a:t> </a:t>
            </a:r>
            <a:r>
              <a:rPr lang="ru-RU" sz="2400" dirty="0" err="1"/>
              <a:t>бўлмаслик</a:t>
            </a:r>
            <a:r>
              <a:rPr lang="ru-RU" sz="2400" dirty="0"/>
              <a:t> </a:t>
            </a:r>
            <a:r>
              <a:rPr lang="ru-RU" sz="2400" dirty="0" err="1"/>
              <a:t>тўғрисидаги</a:t>
            </a:r>
            <a:r>
              <a:rPr lang="ru-RU" sz="2400" dirty="0"/>
              <a:t> </a:t>
            </a:r>
            <a:r>
              <a:rPr lang="ru-RU" sz="2400" dirty="0" smtClean="0"/>
              <a:t>но</a:t>
            </a:r>
            <a:r>
              <a:rPr lang="uz-Cyrl-UZ" sz="2400" dirty="0" smtClean="0"/>
              <a:t>ҳ</a:t>
            </a:r>
            <a:r>
              <a:rPr lang="ru-RU" sz="2400" dirty="0" err="1" smtClean="0"/>
              <a:t>уш</a:t>
            </a:r>
            <a:r>
              <a:rPr lang="ru-RU" sz="2400" dirty="0" smtClean="0"/>
              <a:t> </a:t>
            </a:r>
            <a:r>
              <a:rPr lang="ru-RU" sz="2400" dirty="0" err="1"/>
              <a:t>фикрлар</a:t>
            </a:r>
            <a:r>
              <a:rPr lang="ru-RU" sz="2400" dirty="0"/>
              <a:t>, </a:t>
            </a:r>
            <a:r>
              <a:rPr lang="ru-RU" sz="2400" dirty="0" err="1"/>
              <a:t>турли</a:t>
            </a:r>
            <a:r>
              <a:rPr lang="ru-RU" sz="2400" dirty="0"/>
              <a:t> </a:t>
            </a:r>
            <a:r>
              <a:rPr lang="ru-RU" sz="2400" dirty="0" err="1"/>
              <a:t>кечинмалар</a:t>
            </a:r>
            <a:r>
              <a:rPr lang="ru-RU" sz="2400" dirty="0"/>
              <a:t> </a:t>
            </a:r>
            <a:r>
              <a:rPr lang="ru-RU" sz="2400" dirty="0" err="1"/>
              <a:t>сабабчидир</a:t>
            </a:r>
            <a:r>
              <a:rPr lang="ru-RU" sz="2400" dirty="0"/>
              <a:t>. </a:t>
            </a:r>
            <a:r>
              <a:rPr lang="ru-RU" sz="2400" dirty="0" err="1"/>
              <a:t>Бунинг</a:t>
            </a:r>
            <a:r>
              <a:rPr lang="ru-RU" sz="2400" dirty="0"/>
              <a:t> </a:t>
            </a:r>
            <a:r>
              <a:rPr lang="ru-RU" sz="2400" dirty="0" err="1"/>
              <a:t>устига-устак</a:t>
            </a:r>
            <a:r>
              <a:rPr lang="ru-RU" sz="2400" dirty="0"/>
              <a:t> </a:t>
            </a:r>
            <a:r>
              <a:rPr lang="ru-RU" sz="2400" dirty="0" err="1"/>
              <a:t>кўпчилик</a:t>
            </a:r>
            <a:r>
              <a:rPr lang="ru-RU" sz="2400" dirty="0"/>
              <a:t> </a:t>
            </a:r>
            <a:r>
              <a:rPr lang="ru-RU" sz="2400" dirty="0" err="1"/>
              <a:t>кишилар</a:t>
            </a:r>
            <a:r>
              <a:rPr lang="ru-RU" sz="2400" dirty="0"/>
              <a:t> </a:t>
            </a:r>
            <a:r>
              <a:rPr lang="ru-RU" sz="2400" dirty="0" err="1"/>
              <a:t>ташқи</a:t>
            </a:r>
            <a:r>
              <a:rPr lang="ru-RU" sz="2400" dirty="0"/>
              <a:t> </a:t>
            </a:r>
            <a:r>
              <a:rPr lang="ru-RU" sz="2400" dirty="0" err="1"/>
              <a:t>қиёфаси</a:t>
            </a:r>
            <a:r>
              <a:rPr lang="ru-RU" sz="2400" dirty="0"/>
              <a:t> (</a:t>
            </a:r>
            <a:r>
              <a:rPr lang="ru-RU" sz="2400" dirty="0" err="1"/>
              <a:t>бўйин</a:t>
            </a:r>
            <a:r>
              <a:rPr lang="ru-RU" sz="2400" dirty="0"/>
              <a:t> </a:t>
            </a:r>
            <a:r>
              <a:rPr lang="ru-RU" sz="2400" dirty="0" err="1"/>
              <a:t>ва</a:t>
            </a:r>
            <a:r>
              <a:rPr lang="ru-RU" sz="2400" dirty="0"/>
              <a:t> юз </a:t>
            </a:r>
            <a:r>
              <a:rPr lang="ru-RU" sz="2400" dirty="0" err="1"/>
              <a:t>терисидаги</a:t>
            </a:r>
            <a:r>
              <a:rPr lang="ru-RU" sz="2400" dirty="0"/>
              <a:t> </a:t>
            </a:r>
            <a:r>
              <a:rPr lang="ru-RU" sz="2400" dirty="0" err="1"/>
              <a:t>ҳар</a:t>
            </a:r>
            <a:r>
              <a:rPr lang="ru-RU" sz="2400" dirty="0"/>
              <a:t> хил </a:t>
            </a:r>
            <a:r>
              <a:rPr lang="ru-RU" sz="2400" dirty="0" err="1"/>
              <a:t>нуқсонли</a:t>
            </a:r>
            <a:r>
              <a:rPr lang="ru-RU" sz="2400" dirty="0"/>
              <a:t> </a:t>
            </a:r>
            <a:r>
              <a:rPr lang="ru-RU" sz="2400" dirty="0" err="1"/>
              <a:t>доғлар</a:t>
            </a:r>
            <a:r>
              <a:rPr lang="ru-RU" sz="2400" dirty="0"/>
              <a:t>, </a:t>
            </a:r>
            <a:r>
              <a:rPr lang="ru-RU" sz="2400" dirty="0" err="1"/>
              <a:t>сочнинг</a:t>
            </a:r>
            <a:r>
              <a:rPr lang="ru-RU" sz="2400" dirty="0"/>
              <a:t> </a:t>
            </a:r>
            <a:r>
              <a:rPr lang="ru-RU" sz="2400" dirty="0" err="1"/>
              <a:t>оқариб</a:t>
            </a:r>
            <a:r>
              <a:rPr lang="ru-RU" sz="2400" dirty="0"/>
              <a:t>, </a:t>
            </a:r>
            <a:r>
              <a:rPr lang="ru-RU" sz="2400" dirty="0" err="1"/>
              <a:t>тўкилиб</a:t>
            </a:r>
            <a:r>
              <a:rPr lang="ru-RU" sz="2400" dirty="0"/>
              <a:t> </a:t>
            </a:r>
            <a:r>
              <a:rPr lang="ru-RU" sz="2400" dirty="0" err="1"/>
              <a:t>бориши</a:t>
            </a:r>
            <a:r>
              <a:rPr lang="ru-RU" sz="2400" dirty="0"/>
              <a:t> </a:t>
            </a:r>
            <a:r>
              <a:rPr lang="ru-RU" sz="2400" dirty="0" err="1"/>
              <a:t>ва</a:t>
            </a:r>
            <a:r>
              <a:rPr lang="ru-RU" sz="2400" dirty="0"/>
              <a:t> </a:t>
            </a:r>
            <a:r>
              <a:rPr lang="ru-RU" sz="2400" dirty="0" err="1"/>
              <a:t>бошқалар</a:t>
            </a:r>
            <a:r>
              <a:rPr lang="ru-RU" sz="2400" dirty="0"/>
              <a:t>), </a:t>
            </a:r>
            <a:r>
              <a:rPr lang="ru-RU" sz="2400" dirty="0" err="1"/>
              <a:t>шунингдек</a:t>
            </a:r>
            <a:r>
              <a:rPr lang="ru-RU" sz="2400" dirty="0"/>
              <a:t>, </a:t>
            </a:r>
            <a:r>
              <a:rPr lang="ru-RU" sz="2400" dirty="0" err="1"/>
              <a:t>жинсий</a:t>
            </a:r>
            <a:r>
              <a:rPr lang="ru-RU" sz="2400" dirty="0"/>
              <a:t> </a:t>
            </a:r>
            <a:r>
              <a:rPr lang="ru-RU" sz="2400" dirty="0" err="1"/>
              <a:t>ҳаётнинг</a:t>
            </a:r>
            <a:r>
              <a:rPr lang="ru-RU" sz="2400" dirty="0"/>
              <a:t> </a:t>
            </a:r>
            <a:r>
              <a:rPr lang="ru-RU" sz="2400" dirty="0" err="1"/>
              <a:t>ўзгаришига</a:t>
            </a:r>
            <a:r>
              <a:rPr lang="ru-RU" sz="2400" dirty="0"/>
              <a:t> </a:t>
            </a:r>
            <a:r>
              <a:rPr lang="ru-RU" sz="2400" dirty="0" err="1"/>
              <a:t>жуда</a:t>
            </a:r>
            <a:r>
              <a:rPr lang="ru-RU" sz="2400" dirty="0"/>
              <a:t> </a:t>
            </a:r>
            <a:r>
              <a:rPr lang="ru-RU" sz="2400" dirty="0" err="1"/>
              <a:t>қаттиқ</a:t>
            </a:r>
            <a:r>
              <a:rPr lang="ru-RU" sz="2400" dirty="0"/>
              <a:t> </a:t>
            </a:r>
            <a:r>
              <a:rPr lang="ru-RU" sz="2400" dirty="0" err="1"/>
              <a:t>қайғурадилар</a:t>
            </a:r>
            <a:r>
              <a:rPr lang="ru-RU" sz="2400" dirty="0"/>
              <a:t>.</a:t>
            </a: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dirty="0" err="1" smtClean="0">
                <a:solidFill>
                  <a:srgbClr val="FF0000"/>
                </a:solidFill>
              </a:rPr>
              <a:t>Неврозлар</a:t>
            </a:r>
            <a:r>
              <a:rPr lang="ru-RU" sz="3200" i="1" dirty="0" smtClean="0">
                <a:solidFill>
                  <a:srgbClr val="FF0000"/>
                </a:solidFill>
              </a:rPr>
              <a:t> </a:t>
            </a:r>
            <a:endParaRPr lang="ru-RU" sz="3200" i="1" dirty="0">
              <a:solidFill>
                <a:srgbClr val="FF0000"/>
              </a:solidFill>
            </a:endParaRPr>
          </a:p>
        </p:txBody>
      </p:sp>
    </p:spTree>
    <p:extLst>
      <p:ext uri="{BB962C8B-B14F-4D97-AF65-F5344CB8AC3E}">
        <p14:creationId xmlns:p14="http://schemas.microsoft.com/office/powerpoint/2010/main" val="37224349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052736"/>
            <a:ext cx="8363272" cy="4900000"/>
          </a:xfrm>
        </p:spPr>
        <p:txBody>
          <a:bodyPr>
            <a:noAutofit/>
          </a:bodyPr>
          <a:lstStyle/>
          <a:p>
            <a:pPr marL="109728" indent="0" algn="just">
              <a:buNone/>
            </a:pPr>
            <a:r>
              <a:rPr lang="ru-RU" sz="2400" dirty="0" err="1"/>
              <a:t>Узоқ</a:t>
            </a:r>
            <a:r>
              <a:rPr lang="ru-RU" sz="2400" dirty="0"/>
              <a:t> </a:t>
            </a:r>
            <a:r>
              <a:rPr lang="ru-RU" sz="2400" dirty="0" err="1"/>
              <a:t>давом</a:t>
            </a:r>
            <a:r>
              <a:rPr lang="ru-RU" sz="2400" dirty="0"/>
              <a:t> </a:t>
            </a:r>
            <a:r>
              <a:rPr lang="ru-RU" sz="2400" dirty="0" err="1"/>
              <a:t>этувчи</a:t>
            </a:r>
            <a:r>
              <a:rPr lang="ru-RU" sz="2400" dirty="0"/>
              <a:t> </a:t>
            </a:r>
            <a:r>
              <a:rPr lang="ru-RU" sz="2400" dirty="0" err="1"/>
              <a:t>тушкун</a:t>
            </a:r>
            <a:r>
              <a:rPr lang="ru-RU" sz="2400" dirty="0"/>
              <a:t> </a:t>
            </a:r>
            <a:r>
              <a:rPr lang="ru-RU" sz="2400" dirty="0" err="1"/>
              <a:t>кайфият</a:t>
            </a:r>
            <a:r>
              <a:rPr lang="ru-RU" sz="2400" dirty="0"/>
              <a:t>, </a:t>
            </a:r>
            <a:r>
              <a:rPr lang="ru-RU" sz="2400" dirty="0" err="1"/>
              <a:t>фикрлар</a:t>
            </a:r>
            <a:r>
              <a:rPr lang="ru-RU" sz="2400" dirty="0"/>
              <a:t> </a:t>
            </a:r>
            <a:r>
              <a:rPr lang="ru-RU" sz="2400" dirty="0" err="1"/>
              <a:t>карахтлиги</a:t>
            </a:r>
            <a:r>
              <a:rPr lang="ru-RU" sz="2400" dirty="0"/>
              <a:t> </a:t>
            </a:r>
            <a:r>
              <a:rPr lang="ru-RU" sz="2400" dirty="0" err="1"/>
              <a:t>ва</a:t>
            </a:r>
            <a:r>
              <a:rPr lang="ru-RU" sz="2400" dirty="0"/>
              <a:t> </a:t>
            </a:r>
            <a:r>
              <a:rPr lang="ru-RU" sz="2400" dirty="0" err="1"/>
              <a:t>ҳаракатга</a:t>
            </a:r>
            <a:r>
              <a:rPr lang="ru-RU" sz="2400" dirty="0"/>
              <a:t> </a:t>
            </a:r>
            <a:r>
              <a:rPr lang="ru-RU" sz="2400" dirty="0" err="1"/>
              <a:t>бўлган</a:t>
            </a:r>
            <a:r>
              <a:rPr lang="ru-RU" sz="2400" dirty="0"/>
              <a:t> </a:t>
            </a:r>
            <a:r>
              <a:rPr lang="ru-RU" sz="2400" dirty="0" err="1"/>
              <a:t>мотивациянинг</a:t>
            </a:r>
            <a:r>
              <a:rPr lang="ru-RU" sz="2400" dirty="0"/>
              <a:t> </a:t>
            </a:r>
            <a:r>
              <a:rPr lang="ru-RU" sz="2400" dirty="0" err="1"/>
              <a:t>сўниши</a:t>
            </a:r>
            <a:r>
              <a:rPr lang="ru-RU" sz="2400" dirty="0"/>
              <a:t> </a:t>
            </a:r>
            <a:r>
              <a:rPr lang="ru-RU" sz="2400" dirty="0" err="1"/>
              <a:t>билан</a:t>
            </a:r>
            <a:r>
              <a:rPr lang="ru-RU" sz="2400" dirty="0"/>
              <a:t> </a:t>
            </a:r>
            <a:r>
              <a:rPr lang="ru-RU" sz="2400" dirty="0" err="1"/>
              <a:t>намоён</a:t>
            </a:r>
            <a:r>
              <a:rPr lang="ru-RU" sz="2400" dirty="0"/>
              <a:t> </a:t>
            </a:r>
            <a:r>
              <a:rPr lang="ru-RU" sz="2400" dirty="0" err="1"/>
              <a:t>бўлувчи</a:t>
            </a:r>
            <a:r>
              <a:rPr lang="ru-RU" sz="2400" dirty="0"/>
              <a:t> </a:t>
            </a:r>
            <a:r>
              <a:rPr lang="ru-RU" sz="2400" dirty="0" err="1"/>
              <a:t>касалликка</a:t>
            </a:r>
            <a:r>
              <a:rPr lang="ru-RU" sz="2400" dirty="0"/>
              <a:t> </a:t>
            </a:r>
            <a:r>
              <a:rPr lang="ru-RU" sz="2800" b="1" i="1" dirty="0">
                <a:solidFill>
                  <a:srgbClr val="00B050"/>
                </a:solidFill>
              </a:rPr>
              <a:t>депрессия</a:t>
            </a:r>
            <a:r>
              <a:rPr lang="ru-RU" sz="2400" dirty="0"/>
              <a:t>  </a:t>
            </a:r>
            <a:r>
              <a:rPr lang="ru-RU" sz="2400" dirty="0" err="1"/>
              <a:t>деб</a:t>
            </a:r>
            <a:r>
              <a:rPr lang="ru-RU" sz="2400" dirty="0"/>
              <a:t> </a:t>
            </a:r>
            <a:r>
              <a:rPr lang="ru-RU" sz="2400" dirty="0" err="1"/>
              <a:t>айтилади</a:t>
            </a:r>
            <a:r>
              <a:rPr lang="ru-RU" sz="2400" dirty="0" smtClean="0"/>
              <a:t>.</a:t>
            </a:r>
          </a:p>
          <a:p>
            <a:pPr marL="109728" indent="0" algn="just">
              <a:buNone/>
            </a:pPr>
            <a:r>
              <a:rPr lang="ru-RU" sz="2400" dirty="0" err="1" smtClean="0"/>
              <a:t>Бу</a:t>
            </a:r>
            <a:r>
              <a:rPr lang="ru-RU" sz="2400" dirty="0" smtClean="0"/>
              <a:t> </a:t>
            </a:r>
            <a:r>
              <a:rPr lang="ru-RU" sz="2400" dirty="0" err="1"/>
              <a:t>симптомлар</a:t>
            </a:r>
            <a:r>
              <a:rPr lang="ru-RU" sz="2400" dirty="0"/>
              <a:t> </a:t>
            </a:r>
            <a:r>
              <a:rPr lang="ru-RU" sz="2400" dirty="0" err="1"/>
              <a:t>депрессиянинг</a:t>
            </a:r>
            <a:r>
              <a:rPr lang="ru-RU" sz="2400" dirty="0"/>
              <a:t> </a:t>
            </a:r>
            <a:r>
              <a:rPr lang="ru-RU" sz="2400" dirty="0" err="1"/>
              <a:t>ўзагини</a:t>
            </a:r>
            <a:r>
              <a:rPr lang="ru-RU" sz="2400" dirty="0"/>
              <a:t> </a:t>
            </a:r>
            <a:r>
              <a:rPr lang="ru-RU" sz="2400" dirty="0" err="1"/>
              <a:t>ташкил</a:t>
            </a:r>
            <a:r>
              <a:rPr lang="ru-RU" sz="2400" dirty="0"/>
              <a:t> </a:t>
            </a:r>
            <a:r>
              <a:rPr lang="ru-RU" sz="2400" dirty="0" err="1" smtClean="0"/>
              <a:t>қилади</a:t>
            </a:r>
            <a:r>
              <a:rPr lang="ru-RU" sz="2400" dirty="0"/>
              <a:t>. </a:t>
            </a:r>
            <a:r>
              <a:rPr lang="ru-RU" sz="2400" dirty="0" err="1" smtClean="0"/>
              <a:t>Бироқ</a:t>
            </a:r>
            <a:r>
              <a:rPr lang="ru-RU" sz="2400" dirty="0" smtClean="0"/>
              <a:t>, </a:t>
            </a:r>
            <a:r>
              <a:rPr lang="ru-RU" sz="2400" dirty="0" err="1"/>
              <a:t>депрессияда</a:t>
            </a:r>
            <a:r>
              <a:rPr lang="ru-RU" sz="2400" dirty="0"/>
              <a:t> </a:t>
            </a:r>
            <a:r>
              <a:rPr lang="ru-RU" sz="2400" dirty="0" err="1"/>
              <a:t>соматик</a:t>
            </a:r>
            <a:r>
              <a:rPr lang="ru-RU" sz="2400" dirty="0"/>
              <a:t> </a:t>
            </a:r>
            <a:r>
              <a:rPr lang="ru-RU" sz="2400" dirty="0" err="1"/>
              <a:t>бузилишлар</a:t>
            </a:r>
            <a:r>
              <a:rPr lang="ru-RU" sz="2400" dirty="0"/>
              <a:t> </a:t>
            </a:r>
            <a:r>
              <a:rPr lang="ru-RU" sz="2400" dirty="0" err="1" smtClean="0"/>
              <a:t>ҳам</a:t>
            </a:r>
            <a:r>
              <a:rPr lang="ru-RU" sz="2400" dirty="0" smtClean="0"/>
              <a:t> </a:t>
            </a:r>
            <a:r>
              <a:rPr lang="ru-RU" sz="2400" dirty="0" err="1"/>
              <a:t>кўп</a:t>
            </a:r>
            <a:r>
              <a:rPr lang="ru-RU" sz="2400" dirty="0"/>
              <a:t> </a:t>
            </a:r>
            <a:r>
              <a:rPr lang="ru-RU" sz="2400" dirty="0" err="1"/>
              <a:t>учрайди</a:t>
            </a:r>
            <a:r>
              <a:rPr lang="ru-RU" sz="2400" dirty="0"/>
              <a:t>. </a:t>
            </a:r>
            <a:r>
              <a:rPr lang="ru-RU" sz="2400" dirty="0" err="1"/>
              <a:t>Европалик</a:t>
            </a:r>
            <a:r>
              <a:rPr lang="ru-RU" sz="2400" dirty="0"/>
              <a:t> </a:t>
            </a:r>
            <a:r>
              <a:rPr lang="ru-RU" sz="2400" dirty="0" err="1"/>
              <a:t>мутахассислар</a:t>
            </a:r>
            <a:r>
              <a:rPr lang="ru-RU" sz="2400" dirty="0"/>
              <a:t> </a:t>
            </a:r>
            <a:r>
              <a:rPr lang="ru-RU" sz="2400" dirty="0" err="1"/>
              <a:t>маълумотларига</a:t>
            </a:r>
            <a:r>
              <a:rPr lang="ru-RU" sz="2400" dirty="0"/>
              <a:t> </a:t>
            </a:r>
            <a:r>
              <a:rPr lang="ru-RU" sz="2400" dirty="0" err="1"/>
              <a:t>кўра</a:t>
            </a:r>
            <a:r>
              <a:rPr lang="ru-RU" sz="2400" dirty="0"/>
              <a:t>, депрессия </a:t>
            </a:r>
            <a:r>
              <a:rPr lang="ru-RU" sz="2400" dirty="0" err="1"/>
              <a:t>деярли</a:t>
            </a:r>
            <a:r>
              <a:rPr lang="ru-RU" sz="2400" dirty="0"/>
              <a:t> 80 % </a:t>
            </a:r>
            <a:r>
              <a:rPr lang="ru-RU" sz="2400" dirty="0" err="1" smtClean="0"/>
              <a:t>ҳолатларда</a:t>
            </a:r>
            <a:r>
              <a:rPr lang="ru-RU" sz="2400" dirty="0" smtClean="0"/>
              <a:t> </a:t>
            </a:r>
            <a:r>
              <a:rPr lang="ru-RU" sz="2400" dirty="0" err="1"/>
              <a:t>соматик</a:t>
            </a:r>
            <a:r>
              <a:rPr lang="ru-RU" sz="2400" dirty="0"/>
              <a:t> </a:t>
            </a:r>
            <a:r>
              <a:rPr lang="ru-RU" sz="2400" dirty="0" err="1"/>
              <a:t>бузилишлар</a:t>
            </a:r>
            <a:r>
              <a:rPr lang="ru-RU" sz="2400" dirty="0"/>
              <a:t> </a:t>
            </a:r>
            <a:r>
              <a:rPr lang="ru-RU" sz="2400" dirty="0" err="1"/>
              <a:t>билан</a:t>
            </a:r>
            <a:r>
              <a:rPr lang="ru-RU" sz="2400" dirty="0"/>
              <a:t> </a:t>
            </a:r>
            <a:r>
              <a:rPr lang="ru-RU" sz="2400" dirty="0" err="1"/>
              <a:t>намоён</a:t>
            </a:r>
            <a:r>
              <a:rPr lang="ru-RU" sz="2400" dirty="0"/>
              <a:t> </a:t>
            </a:r>
            <a:r>
              <a:rPr lang="ru-RU" sz="2400" dirty="0" err="1"/>
              <a:t>бўлади</a:t>
            </a:r>
            <a:r>
              <a:rPr lang="ru-RU" sz="2400" dirty="0"/>
              <a:t> </a:t>
            </a:r>
            <a:r>
              <a:rPr lang="ru-RU" sz="2400" dirty="0" err="1"/>
              <a:t>ва</a:t>
            </a:r>
            <a:r>
              <a:rPr lang="ru-RU" sz="2400" dirty="0"/>
              <a:t> </a:t>
            </a:r>
            <a:r>
              <a:rPr lang="ru-RU" sz="2400" dirty="0" err="1"/>
              <a:t>бу</a:t>
            </a:r>
            <a:r>
              <a:rPr lang="ru-RU" sz="2400" dirty="0"/>
              <a:t> </a:t>
            </a:r>
            <a:r>
              <a:rPr lang="ru-RU" sz="2400" dirty="0" err="1"/>
              <a:t>беморлар</a:t>
            </a:r>
            <a:r>
              <a:rPr lang="ru-RU" sz="2400" dirty="0"/>
              <a:t> </a:t>
            </a:r>
            <a:r>
              <a:rPr lang="ru-RU" sz="2400" dirty="0" err="1"/>
              <a:t>дастлаб</a:t>
            </a:r>
            <a:r>
              <a:rPr lang="ru-RU" sz="2400" dirty="0"/>
              <a:t> УАВ га </a:t>
            </a:r>
            <a:r>
              <a:rPr lang="ru-RU" sz="2400" dirty="0" err="1"/>
              <a:t>мурожат</a:t>
            </a:r>
            <a:r>
              <a:rPr lang="ru-RU" sz="2400" dirty="0"/>
              <a:t> </a:t>
            </a:r>
            <a:r>
              <a:rPr lang="ru-RU" sz="2400" dirty="0" err="1" smtClean="0"/>
              <a:t>қилишади</a:t>
            </a:r>
            <a:r>
              <a:rPr lang="ru-RU" sz="2400" dirty="0"/>
              <a:t>. Депрессия </a:t>
            </a:r>
            <a:r>
              <a:rPr lang="ru-RU" sz="2400" dirty="0" err="1"/>
              <a:t>билан</a:t>
            </a:r>
            <a:r>
              <a:rPr lang="ru-RU" sz="2400" dirty="0"/>
              <a:t> </a:t>
            </a:r>
            <a:r>
              <a:rPr lang="ru-RU" sz="2400" dirty="0" err="1"/>
              <a:t>касалланганларнинг</a:t>
            </a:r>
            <a:r>
              <a:rPr lang="ru-RU" sz="2400" dirty="0"/>
              <a:t> </a:t>
            </a:r>
            <a:r>
              <a:rPr lang="ru-RU" sz="2400" dirty="0" err="1" smtClean="0"/>
              <a:t>фақат</a:t>
            </a:r>
            <a:r>
              <a:rPr lang="ru-RU" sz="2400" dirty="0" smtClean="0"/>
              <a:t> </a:t>
            </a:r>
            <a:r>
              <a:rPr lang="ru-RU" sz="2400" dirty="0"/>
              <a:t>20 % </a:t>
            </a:r>
            <a:r>
              <a:rPr lang="ru-RU" sz="2400" dirty="0" err="1"/>
              <a:t>психиатрга</a:t>
            </a:r>
            <a:r>
              <a:rPr lang="ru-RU" sz="2400" dirty="0"/>
              <a:t> </a:t>
            </a:r>
            <a:r>
              <a:rPr lang="ru-RU" sz="2400" dirty="0" err="1"/>
              <a:t>мурожат</a:t>
            </a:r>
            <a:r>
              <a:rPr lang="ru-RU" sz="2400" dirty="0"/>
              <a:t> </a:t>
            </a:r>
            <a:r>
              <a:rPr lang="ru-RU" sz="2400" dirty="0" err="1" smtClean="0"/>
              <a:t>қилишади</a:t>
            </a:r>
            <a:r>
              <a:rPr lang="ru-RU" sz="2400" dirty="0"/>
              <a:t>. </a:t>
            </a:r>
            <a:endParaRPr lang="ru-RU" sz="22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spTree>
    <p:extLst>
      <p:ext uri="{BB962C8B-B14F-4D97-AF65-F5344CB8AC3E}">
        <p14:creationId xmlns:p14="http://schemas.microsoft.com/office/powerpoint/2010/main" val="22621867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340768"/>
            <a:ext cx="8363272" cy="4900000"/>
          </a:xfrm>
        </p:spPr>
        <p:txBody>
          <a:bodyPr>
            <a:noAutofit/>
          </a:bodyPr>
          <a:lstStyle/>
          <a:p>
            <a:pPr marL="109728" indent="0" algn="just">
              <a:buNone/>
            </a:pPr>
            <a:r>
              <a:rPr lang="ru-RU" sz="2400" dirty="0" err="1"/>
              <a:t>Депрессиянинг</a:t>
            </a:r>
            <a:r>
              <a:rPr lang="ru-RU" sz="2400" dirty="0"/>
              <a:t> клиник </a:t>
            </a:r>
            <a:r>
              <a:rPr lang="ru-RU" sz="2400" dirty="0" err="1"/>
              <a:t>манзараси</a:t>
            </a:r>
            <a:r>
              <a:rPr lang="ru-RU" sz="2400" dirty="0"/>
              <a:t> </a:t>
            </a:r>
            <a:r>
              <a:rPr lang="ru-RU" sz="2400" dirty="0" err="1"/>
              <a:t>турли</a:t>
            </a:r>
            <a:r>
              <a:rPr lang="ru-RU" sz="2400" dirty="0"/>
              <a:t>–туман </a:t>
            </a:r>
            <a:r>
              <a:rPr lang="ru-RU" sz="2400" dirty="0" err="1"/>
              <a:t>бўлиб</a:t>
            </a:r>
            <a:r>
              <a:rPr lang="ru-RU" sz="2400" dirty="0"/>
              <a:t> </a:t>
            </a:r>
            <a:r>
              <a:rPr lang="ru-RU" sz="2400" dirty="0" err="1" smtClean="0"/>
              <a:t>руҳий-ҳиссий</a:t>
            </a:r>
            <a:r>
              <a:rPr lang="ru-RU" sz="2400" dirty="0"/>
              <a:t>, </a:t>
            </a:r>
            <a:r>
              <a:rPr lang="ru-RU" sz="2400" dirty="0" err="1"/>
              <a:t>когнитив</a:t>
            </a:r>
            <a:r>
              <a:rPr lang="ru-RU" sz="2400" dirty="0"/>
              <a:t>, </a:t>
            </a:r>
            <a:r>
              <a:rPr lang="ru-RU" sz="2400" dirty="0" err="1"/>
              <a:t>соматик</a:t>
            </a:r>
            <a:r>
              <a:rPr lang="ru-RU" sz="2400" dirty="0"/>
              <a:t> </a:t>
            </a:r>
            <a:r>
              <a:rPr lang="ru-RU" sz="2400" dirty="0" err="1"/>
              <a:t>ва</a:t>
            </a:r>
            <a:r>
              <a:rPr lang="ru-RU" sz="2400" dirty="0"/>
              <a:t> </a:t>
            </a:r>
            <a:r>
              <a:rPr lang="ru-RU" sz="2400" dirty="0" err="1" smtClean="0"/>
              <a:t>хулқ</a:t>
            </a:r>
            <a:r>
              <a:rPr lang="ru-RU" sz="2400" dirty="0" smtClean="0"/>
              <a:t>–</a:t>
            </a:r>
            <a:r>
              <a:rPr lang="ru-RU" sz="2400" dirty="0" err="1" smtClean="0"/>
              <a:t>атвор</a:t>
            </a:r>
            <a:r>
              <a:rPr lang="ru-RU" sz="2400" dirty="0" smtClean="0"/>
              <a:t> </a:t>
            </a:r>
            <a:r>
              <a:rPr lang="ru-RU" sz="2400" dirty="0" err="1"/>
              <a:t>бузилишлари</a:t>
            </a:r>
            <a:r>
              <a:rPr lang="ru-RU" sz="2400" dirty="0"/>
              <a:t> </a:t>
            </a:r>
            <a:r>
              <a:rPr lang="ru-RU" sz="2400" dirty="0" err="1"/>
              <a:t>билан</a:t>
            </a:r>
            <a:r>
              <a:rPr lang="ru-RU" sz="2400" dirty="0"/>
              <a:t> </a:t>
            </a:r>
            <a:r>
              <a:rPr lang="ru-RU" sz="2400" dirty="0" err="1"/>
              <a:t>намоён</a:t>
            </a:r>
            <a:r>
              <a:rPr lang="ru-RU" sz="2400" dirty="0"/>
              <a:t> </a:t>
            </a:r>
            <a:r>
              <a:rPr lang="ru-RU" sz="2400" dirty="0" err="1"/>
              <a:t>бўлади</a:t>
            </a:r>
            <a:r>
              <a:rPr lang="ru-RU" sz="2400" dirty="0"/>
              <a:t>. </a:t>
            </a:r>
            <a:r>
              <a:rPr lang="ru-RU" sz="2400" dirty="0" err="1"/>
              <a:t>Уларни</a:t>
            </a:r>
            <a:r>
              <a:rPr lang="ru-RU" sz="2400" dirty="0"/>
              <a:t> </a:t>
            </a:r>
            <a:r>
              <a:rPr lang="ru-RU" sz="2400" dirty="0" err="1"/>
              <a:t>шартли</a:t>
            </a:r>
            <a:r>
              <a:rPr lang="ru-RU" sz="2400" dirty="0"/>
              <a:t> </a:t>
            </a:r>
            <a:r>
              <a:rPr lang="ru-RU" sz="2400" dirty="0" err="1"/>
              <a:t>равишда</a:t>
            </a:r>
            <a:r>
              <a:rPr lang="ru-RU" sz="2400" dirty="0"/>
              <a:t> </a:t>
            </a:r>
            <a:r>
              <a:rPr lang="ru-RU" sz="2400" dirty="0" err="1" smtClean="0"/>
              <a:t>қуйидагича</a:t>
            </a:r>
            <a:r>
              <a:rPr lang="ru-RU" sz="2400" dirty="0" smtClean="0"/>
              <a:t> </a:t>
            </a:r>
            <a:r>
              <a:rPr lang="ru-RU" sz="2400" dirty="0" err="1"/>
              <a:t>ажратиб</a:t>
            </a:r>
            <a:r>
              <a:rPr lang="ru-RU" sz="2400" dirty="0"/>
              <a:t> </a:t>
            </a:r>
            <a:r>
              <a:rPr lang="ru-RU" sz="2400" dirty="0" err="1" smtClean="0"/>
              <a:t>чиқиш</a:t>
            </a:r>
            <a:r>
              <a:rPr lang="ru-RU" sz="2400" dirty="0" smtClean="0"/>
              <a:t> </a:t>
            </a:r>
            <a:r>
              <a:rPr lang="ru-RU" sz="2400" dirty="0" err="1"/>
              <a:t>мумкин</a:t>
            </a:r>
            <a:r>
              <a:rPr lang="ru-RU" sz="2400" dirty="0"/>
              <a:t>.</a:t>
            </a:r>
            <a:r>
              <a:rPr lang="ru-RU" sz="2400" dirty="0" smtClean="0"/>
              <a:t> </a:t>
            </a:r>
          </a:p>
          <a:p>
            <a:pPr marL="109728" indent="0" algn="just">
              <a:buNone/>
            </a:pPr>
            <a:endParaRPr lang="ru-RU" sz="2400" dirty="0" smtClean="0"/>
          </a:p>
          <a:p>
            <a:pPr marL="566928" indent="-457200" algn="just">
              <a:buFont typeface="+mj-lt"/>
              <a:buAutoNum type="arabicPeriod"/>
            </a:pPr>
            <a:r>
              <a:rPr lang="uz-Cyrl-UZ" sz="2400" b="1" i="1" dirty="0" smtClean="0">
                <a:solidFill>
                  <a:srgbClr val="00B050"/>
                </a:solidFill>
              </a:rPr>
              <a:t>Руҳий ҳиссий бузилишлар</a:t>
            </a:r>
          </a:p>
          <a:p>
            <a:pPr marL="566928" indent="-457200" algn="just">
              <a:buFont typeface="+mj-lt"/>
              <a:buAutoNum type="arabicPeriod"/>
            </a:pPr>
            <a:endParaRPr lang="uz-Cyrl-UZ" sz="2400" b="1" i="1" dirty="0" smtClean="0">
              <a:solidFill>
                <a:srgbClr val="00B050"/>
              </a:solidFill>
            </a:endParaRPr>
          </a:p>
          <a:p>
            <a:pPr marL="566928" indent="-457200" algn="just">
              <a:buFont typeface="+mj-lt"/>
              <a:buAutoNum type="arabicPeriod"/>
            </a:pPr>
            <a:r>
              <a:rPr lang="uz-Cyrl-UZ" sz="2400" b="1" i="1" dirty="0" smtClean="0">
                <a:solidFill>
                  <a:srgbClr val="00B050"/>
                </a:solidFill>
              </a:rPr>
              <a:t>Когнитив бузилишлар</a:t>
            </a:r>
          </a:p>
          <a:p>
            <a:pPr marL="566928" indent="-457200" algn="just">
              <a:buFont typeface="+mj-lt"/>
              <a:buAutoNum type="arabicPeriod"/>
            </a:pPr>
            <a:endParaRPr lang="uz-Cyrl-UZ" sz="2400" b="1" i="1" dirty="0" smtClean="0">
              <a:solidFill>
                <a:srgbClr val="00B050"/>
              </a:solidFill>
            </a:endParaRPr>
          </a:p>
          <a:p>
            <a:pPr marL="566928" indent="-457200" algn="just">
              <a:buFont typeface="+mj-lt"/>
              <a:buAutoNum type="arabicPeriod"/>
            </a:pPr>
            <a:r>
              <a:rPr lang="uz-Cyrl-UZ" sz="2400" b="1" i="1" dirty="0" smtClean="0">
                <a:solidFill>
                  <a:srgbClr val="00B050"/>
                </a:solidFill>
              </a:rPr>
              <a:t>Соматик бузилишлар</a:t>
            </a:r>
            <a:endParaRPr lang="ru-RU" sz="2200" b="1" i="1" dirty="0">
              <a:solidFill>
                <a:srgbClr val="00B050"/>
              </a:solidFill>
            </a:endParaRPr>
          </a:p>
        </p:txBody>
      </p:sp>
      <p:sp>
        <p:nvSpPr>
          <p:cNvPr id="3" name="Заголовок 2"/>
          <p:cNvSpPr>
            <a:spLocks noGrp="1"/>
          </p:cNvSpPr>
          <p:nvPr>
            <p:ph type="title"/>
          </p:nvPr>
        </p:nvSpPr>
        <p:spPr>
          <a:xfrm>
            <a:off x="395536" y="548680"/>
            <a:ext cx="8229600" cy="648072"/>
          </a:xfrm>
        </p:spPr>
        <p:txBody>
          <a:bodyPr>
            <a:normAutofit/>
          </a:bodyPr>
          <a:lstStyle/>
          <a:p>
            <a:pPr algn="ctr"/>
            <a:r>
              <a:rPr lang="ru-RU" sz="3200" i="1" dirty="0" smtClean="0">
                <a:solidFill>
                  <a:srgbClr val="FF0000"/>
                </a:solidFill>
              </a:rPr>
              <a:t>Депрессия  </a:t>
            </a:r>
            <a:endParaRPr lang="ru-RU" sz="3200" i="1" dirty="0">
              <a:solidFill>
                <a:srgbClr val="FF0000"/>
              </a:solidFill>
            </a:endParaRPr>
          </a:p>
        </p:txBody>
      </p:sp>
      <p:pic>
        <p:nvPicPr>
          <p:cNvPr id="4" name="Рисунок 3" descr="https://avatars.mds.yandex.net/get-zen_doc/44645/pub_5dc996894180cf0b42415641_5dc9a6442535bb706a2f7472/scale_1200"/>
          <p:cNvPicPr/>
          <p:nvPr/>
        </p:nvPicPr>
        <p:blipFill>
          <a:blip r:embed="rId2">
            <a:extLst>
              <a:ext uri="{28A0092B-C50C-407E-A947-70E740481C1C}">
                <a14:useLocalDpi xmlns:a14="http://schemas.microsoft.com/office/drawing/2010/main" val="0"/>
              </a:ext>
            </a:extLst>
          </a:blip>
          <a:srcRect/>
          <a:stretch>
            <a:fillRect/>
          </a:stretch>
        </p:blipFill>
        <p:spPr bwMode="auto">
          <a:xfrm>
            <a:off x="5069695" y="3284984"/>
            <a:ext cx="3402261" cy="2421052"/>
          </a:xfrm>
          <a:prstGeom prst="rect">
            <a:avLst/>
          </a:prstGeom>
          <a:noFill/>
          <a:ln>
            <a:noFill/>
          </a:ln>
        </p:spPr>
      </p:pic>
    </p:spTree>
    <p:extLst>
      <p:ext uri="{BB962C8B-B14F-4D97-AF65-F5344CB8AC3E}">
        <p14:creationId xmlns:p14="http://schemas.microsoft.com/office/powerpoint/2010/main" val="1051709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052736"/>
            <a:ext cx="8363272" cy="4900000"/>
          </a:xfrm>
        </p:spPr>
        <p:txBody>
          <a:bodyPr>
            <a:noAutofit/>
          </a:bodyPr>
          <a:lstStyle/>
          <a:p>
            <a:pPr marL="109728" indent="0">
              <a:buNone/>
            </a:pPr>
            <a:r>
              <a:rPr lang="ru-RU" sz="2200" b="1" i="1" u="sng" dirty="0" err="1" smtClean="0">
                <a:solidFill>
                  <a:srgbClr val="0070C0"/>
                </a:solidFill>
              </a:rPr>
              <a:t>Руҳий</a:t>
            </a:r>
            <a:r>
              <a:rPr lang="ru-RU" sz="2200" b="1" i="1" u="sng" dirty="0" smtClean="0">
                <a:solidFill>
                  <a:srgbClr val="0070C0"/>
                </a:solidFill>
              </a:rPr>
              <a:t>–</a:t>
            </a:r>
            <a:r>
              <a:rPr lang="ru-RU" sz="2200" b="1" i="1" u="sng" dirty="0" err="1" smtClean="0">
                <a:solidFill>
                  <a:srgbClr val="0070C0"/>
                </a:solidFill>
              </a:rPr>
              <a:t>ҳиссий</a:t>
            </a:r>
            <a:r>
              <a:rPr lang="ru-RU" sz="2200" b="1" i="1" u="sng" dirty="0" smtClean="0">
                <a:solidFill>
                  <a:srgbClr val="0070C0"/>
                </a:solidFill>
              </a:rPr>
              <a:t> </a:t>
            </a:r>
            <a:r>
              <a:rPr lang="ru-RU" sz="2200" b="1" i="1" u="sng" dirty="0" err="1">
                <a:solidFill>
                  <a:srgbClr val="0070C0"/>
                </a:solidFill>
              </a:rPr>
              <a:t>бузилишлар</a:t>
            </a:r>
            <a:r>
              <a:rPr lang="ru-RU" sz="2200" b="1" i="1" u="sng" dirty="0" smtClean="0">
                <a:solidFill>
                  <a:srgbClr val="0070C0"/>
                </a:solidFill>
              </a:rPr>
              <a:t>:</a:t>
            </a:r>
          </a:p>
          <a:p>
            <a:pPr marL="109728" indent="0">
              <a:buNone/>
            </a:pPr>
            <a:endParaRPr lang="ru-RU" sz="2200" i="1" u="sng" dirty="0">
              <a:solidFill>
                <a:srgbClr val="0070C0"/>
              </a:solidFill>
            </a:endParaRPr>
          </a:p>
          <a:p>
            <a:r>
              <a:rPr lang="ru-RU" sz="2200" dirty="0" err="1"/>
              <a:t>тушкун</a:t>
            </a:r>
            <a:r>
              <a:rPr lang="ru-RU" sz="2200" dirty="0"/>
              <a:t> </a:t>
            </a:r>
            <a:r>
              <a:rPr lang="ru-RU" sz="2200" dirty="0" err="1"/>
              <a:t>кайфият</a:t>
            </a:r>
            <a:r>
              <a:rPr lang="ru-RU" sz="2200" dirty="0"/>
              <a:t>, </a:t>
            </a:r>
            <a:r>
              <a:rPr lang="ru-RU" sz="2200" dirty="0" err="1"/>
              <a:t>умидсизлик</a:t>
            </a:r>
            <a:r>
              <a:rPr lang="ru-RU" sz="2200" dirty="0"/>
              <a:t>, </a:t>
            </a:r>
            <a:endParaRPr lang="ru-RU" sz="2200" dirty="0" smtClean="0"/>
          </a:p>
          <a:p>
            <a:r>
              <a:rPr lang="ru-RU" sz="2200" dirty="0" err="1" smtClean="0"/>
              <a:t>ғам-ғусса</a:t>
            </a:r>
            <a:r>
              <a:rPr lang="ru-RU" sz="2200" dirty="0"/>
              <a:t>, </a:t>
            </a:r>
            <a:r>
              <a:rPr lang="ru-RU" sz="2200" dirty="0" err="1"/>
              <a:t>азобланиб</a:t>
            </a:r>
            <a:r>
              <a:rPr lang="ru-RU" sz="2200" dirty="0"/>
              <a:t> </a:t>
            </a:r>
            <a:r>
              <a:rPr lang="ru-RU" sz="2200" dirty="0" err="1"/>
              <a:t>юриш</a:t>
            </a:r>
            <a:r>
              <a:rPr lang="ru-RU" sz="2200" dirty="0"/>
              <a:t>;</a:t>
            </a:r>
          </a:p>
          <a:p>
            <a:r>
              <a:rPr lang="ru-RU" sz="2200" dirty="0" err="1" smtClean="0"/>
              <a:t>уйқу</a:t>
            </a:r>
            <a:r>
              <a:rPr lang="ru-RU" sz="2200" dirty="0" smtClean="0"/>
              <a:t> </a:t>
            </a:r>
            <a:r>
              <a:rPr lang="ru-RU" sz="2200" dirty="0" err="1" smtClean="0"/>
              <a:t>бузилиши</a:t>
            </a:r>
            <a:r>
              <a:rPr lang="ru-RU" sz="2200" dirty="0" smtClean="0"/>
              <a:t>;</a:t>
            </a:r>
            <a:endParaRPr lang="ru-RU" sz="2200" dirty="0"/>
          </a:p>
          <a:p>
            <a:r>
              <a:rPr lang="ru-RU" sz="2200" dirty="0"/>
              <a:t>доимо </a:t>
            </a:r>
            <a:r>
              <a:rPr lang="ru-RU" sz="2200" dirty="0" err="1"/>
              <a:t>хавотирда</a:t>
            </a:r>
            <a:r>
              <a:rPr lang="ru-RU" sz="2200" dirty="0"/>
              <a:t> </a:t>
            </a:r>
            <a:r>
              <a:rPr lang="ru-RU" sz="2200" dirty="0" err="1"/>
              <a:t>бўлиш</a:t>
            </a:r>
            <a:r>
              <a:rPr lang="ru-RU" sz="2200" dirty="0"/>
              <a:t>, </a:t>
            </a:r>
            <a:endParaRPr lang="ru-RU" sz="2200" dirty="0" smtClean="0"/>
          </a:p>
          <a:p>
            <a:r>
              <a:rPr lang="ru-RU" sz="2200" dirty="0" err="1" smtClean="0"/>
              <a:t>дардли</a:t>
            </a:r>
            <a:r>
              <a:rPr lang="ru-RU" sz="2200" dirty="0" smtClean="0"/>
              <a:t> </a:t>
            </a:r>
            <a:r>
              <a:rPr lang="ru-RU" sz="2200" dirty="0" err="1"/>
              <a:t>кечинмалар</a:t>
            </a:r>
            <a:r>
              <a:rPr lang="ru-RU" sz="2200" dirty="0"/>
              <a:t>, </a:t>
            </a:r>
            <a:r>
              <a:rPr lang="ru-RU" sz="2200" dirty="0" err="1"/>
              <a:t>ёмон</a:t>
            </a:r>
            <a:r>
              <a:rPr lang="ru-RU" sz="2200" dirty="0"/>
              <a:t> </a:t>
            </a:r>
            <a:endParaRPr lang="ru-RU" sz="2200" dirty="0" smtClean="0"/>
          </a:p>
          <a:p>
            <a:pPr marL="109728" indent="0">
              <a:buNone/>
            </a:pPr>
            <a:r>
              <a:rPr lang="ru-RU" sz="2200" dirty="0" smtClean="0"/>
              <a:t>   </a:t>
            </a:r>
            <a:r>
              <a:rPr lang="ru-RU" sz="2200" dirty="0" err="1" smtClean="0"/>
              <a:t>воқеаларни</a:t>
            </a:r>
            <a:r>
              <a:rPr lang="ru-RU" sz="2200" dirty="0" smtClean="0"/>
              <a:t> </a:t>
            </a:r>
            <a:r>
              <a:rPr lang="ru-RU" sz="2200" dirty="0" err="1"/>
              <a:t>кутиб</a:t>
            </a:r>
            <a:r>
              <a:rPr lang="ru-RU" sz="2200" dirty="0"/>
              <a:t> </a:t>
            </a:r>
            <a:r>
              <a:rPr lang="ru-RU" sz="2200" dirty="0" err="1"/>
              <a:t>яшаш</a:t>
            </a:r>
            <a:r>
              <a:rPr lang="ru-RU" sz="2200" dirty="0"/>
              <a:t>, </a:t>
            </a:r>
          </a:p>
          <a:p>
            <a:pPr marL="109728" indent="0">
              <a:buNone/>
            </a:pPr>
            <a:r>
              <a:rPr lang="ru-RU" sz="2200" dirty="0" smtClean="0"/>
              <a:t>   </a:t>
            </a:r>
            <a:r>
              <a:rPr lang="ru-RU" sz="2200" dirty="0" err="1" smtClean="0"/>
              <a:t>жахлдорлик</a:t>
            </a:r>
            <a:r>
              <a:rPr lang="ru-RU" sz="2200" dirty="0"/>
              <a:t>;</a:t>
            </a:r>
          </a:p>
          <a:p>
            <a:r>
              <a:rPr lang="ru-RU" sz="2200" dirty="0" err="1"/>
              <a:t>айбдорлик</a:t>
            </a:r>
            <a:r>
              <a:rPr lang="ru-RU" sz="2200" dirty="0"/>
              <a:t> </a:t>
            </a:r>
            <a:r>
              <a:rPr lang="ru-RU" sz="2200" dirty="0" err="1" smtClean="0"/>
              <a:t>ҳисси</a:t>
            </a:r>
            <a:r>
              <a:rPr lang="ru-RU" sz="2200" dirty="0"/>
              <a:t>, </a:t>
            </a:r>
            <a:r>
              <a:rPr lang="ru-RU" sz="2200" dirty="0" err="1" smtClean="0"/>
              <a:t>ўзини</a:t>
            </a:r>
            <a:r>
              <a:rPr lang="ru-RU" sz="2200" dirty="0"/>
              <a:t> </a:t>
            </a:r>
            <a:r>
              <a:rPr lang="ru-RU" sz="2200" dirty="0" err="1" smtClean="0"/>
              <a:t>ҳадеб</a:t>
            </a:r>
            <a:r>
              <a:rPr lang="ru-RU" sz="2200" dirty="0" smtClean="0"/>
              <a:t> </a:t>
            </a:r>
            <a:r>
              <a:rPr lang="ru-RU" sz="2200" dirty="0" err="1"/>
              <a:t>айблайвериш</a:t>
            </a:r>
            <a:r>
              <a:rPr lang="ru-RU" sz="2200" dirty="0"/>
              <a:t>;</a:t>
            </a:r>
          </a:p>
          <a:p>
            <a:r>
              <a:rPr lang="ru-RU" sz="2200" dirty="0" err="1"/>
              <a:t>ўзидан</a:t>
            </a:r>
            <a:r>
              <a:rPr lang="ru-RU" sz="2200" dirty="0"/>
              <a:t> </a:t>
            </a:r>
            <a:r>
              <a:rPr lang="ru-RU" sz="2200" dirty="0" err="1" smtClean="0"/>
              <a:t>қониқмаслик</a:t>
            </a:r>
            <a:r>
              <a:rPr lang="ru-RU" sz="2200" dirty="0" smtClean="0"/>
              <a:t> </a:t>
            </a:r>
            <a:r>
              <a:rPr lang="ru-RU" sz="2200" dirty="0" err="1"/>
              <a:t>ва</a:t>
            </a:r>
            <a:r>
              <a:rPr lang="ru-RU" sz="2200" dirty="0"/>
              <a:t> </a:t>
            </a:r>
            <a:r>
              <a:rPr lang="ru-RU" sz="2200" dirty="0" err="1"/>
              <a:t>ўзини</a:t>
            </a:r>
            <a:r>
              <a:rPr lang="ru-RU" sz="2200" dirty="0"/>
              <a:t> </a:t>
            </a:r>
            <a:r>
              <a:rPr lang="ru-RU" sz="2200" dirty="0" err="1"/>
              <a:t>камситиш</a:t>
            </a:r>
            <a:r>
              <a:rPr lang="ru-RU" sz="2200" dirty="0"/>
              <a:t>;</a:t>
            </a:r>
          </a:p>
          <a:p>
            <a:r>
              <a:rPr lang="ru-RU" sz="2200" dirty="0" err="1"/>
              <a:t>яхши</a:t>
            </a:r>
            <a:r>
              <a:rPr lang="ru-RU" sz="2200" dirty="0"/>
              <a:t> </a:t>
            </a:r>
            <a:r>
              <a:rPr lang="ru-RU" sz="2200" dirty="0" err="1"/>
              <a:t>ва</a:t>
            </a:r>
            <a:r>
              <a:rPr lang="ru-RU" sz="2200" dirty="0"/>
              <a:t> </a:t>
            </a:r>
            <a:r>
              <a:rPr lang="ru-RU" sz="2200" dirty="0" err="1" smtClean="0"/>
              <a:t>ёқимли</a:t>
            </a:r>
            <a:r>
              <a:rPr lang="ru-RU" sz="2200" dirty="0" smtClean="0"/>
              <a:t> </a:t>
            </a:r>
            <a:r>
              <a:rPr lang="ru-RU" sz="2200" dirty="0" err="1"/>
              <a:t>дамларни</a:t>
            </a:r>
            <a:r>
              <a:rPr lang="ru-RU" sz="2200" dirty="0"/>
              <a:t> </a:t>
            </a:r>
            <a:r>
              <a:rPr lang="ru-RU" sz="2200" dirty="0" err="1"/>
              <a:t>эслаганда</a:t>
            </a:r>
            <a:r>
              <a:rPr lang="ru-RU" sz="2200" dirty="0"/>
              <a:t> </a:t>
            </a:r>
            <a:r>
              <a:rPr lang="ru-RU" sz="2200" dirty="0" err="1" smtClean="0"/>
              <a:t>қониқиш</a:t>
            </a:r>
            <a:r>
              <a:rPr lang="ru-RU" sz="2200" dirty="0" smtClean="0"/>
              <a:t> </a:t>
            </a:r>
            <a:r>
              <a:rPr lang="ru-RU" sz="2200" dirty="0" err="1" smtClean="0"/>
              <a:t>ҳосил</a:t>
            </a:r>
            <a:r>
              <a:rPr lang="ru-RU" sz="2200" dirty="0" smtClean="0"/>
              <a:t> </a:t>
            </a:r>
            <a:r>
              <a:rPr lang="ru-RU" sz="2200" dirty="0" err="1" smtClean="0"/>
              <a:t>қилмаслик</a:t>
            </a:r>
            <a:r>
              <a:rPr lang="ru-RU" sz="2200" dirty="0"/>
              <a:t>, </a:t>
            </a:r>
            <a:r>
              <a:rPr lang="ru-RU" sz="2200" dirty="0" err="1"/>
              <a:t>атрофдаги</a:t>
            </a:r>
            <a:r>
              <a:rPr lang="ru-RU" sz="2200" dirty="0"/>
              <a:t> </a:t>
            </a:r>
            <a:r>
              <a:rPr lang="ru-RU" sz="2200" dirty="0" err="1" smtClean="0"/>
              <a:t>воқеаларга</a:t>
            </a:r>
            <a:r>
              <a:rPr lang="ru-RU" sz="2200" dirty="0"/>
              <a:t>, </a:t>
            </a:r>
            <a:r>
              <a:rPr lang="ru-RU" sz="2200" dirty="0" err="1" smtClean="0"/>
              <a:t>яқинларига</a:t>
            </a:r>
            <a:endParaRPr lang="ru-RU" sz="2200" dirty="0" smtClean="0"/>
          </a:p>
          <a:p>
            <a:pPr marL="109728" indent="0">
              <a:buNone/>
            </a:pPr>
            <a:r>
              <a:rPr lang="ru-RU" sz="2200" dirty="0"/>
              <a:t> </a:t>
            </a:r>
            <a:r>
              <a:rPr lang="ru-RU" sz="2200" dirty="0" smtClean="0"/>
              <a:t>               </a:t>
            </a:r>
            <a:r>
              <a:rPr lang="ru-RU" sz="2200" dirty="0" err="1" smtClean="0"/>
              <a:t>қизиқишнинг</a:t>
            </a:r>
            <a:r>
              <a:rPr lang="ru-RU" sz="2200" dirty="0" smtClean="0"/>
              <a:t> </a:t>
            </a:r>
            <a:r>
              <a:rPr lang="ru-RU" sz="2200" dirty="0" err="1" smtClean="0"/>
              <a:t>йўқолиши</a:t>
            </a:r>
            <a:r>
              <a:rPr lang="ru-RU" sz="2200" dirty="0" smtClean="0"/>
              <a:t> </a:t>
            </a:r>
            <a:r>
              <a:rPr lang="ru-RU" sz="2200" dirty="0" err="1"/>
              <a:t>ёки</a:t>
            </a:r>
            <a:r>
              <a:rPr lang="ru-RU" sz="2200" dirty="0"/>
              <a:t> </a:t>
            </a:r>
            <a:r>
              <a:rPr lang="ru-RU" sz="2200" dirty="0" err="1"/>
              <a:t>камайиши</a:t>
            </a:r>
            <a:r>
              <a:rPr lang="ru-RU" sz="2200" dirty="0"/>
              <a:t>;</a:t>
            </a:r>
          </a:p>
          <a:p>
            <a:pPr marL="109728" indent="0" algn="just">
              <a:buNone/>
            </a:pPr>
            <a:r>
              <a:rPr lang="ru-RU" sz="2400" dirty="0" smtClean="0"/>
              <a:t> </a:t>
            </a:r>
            <a:endParaRPr lang="ru-RU" sz="22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pic>
        <p:nvPicPr>
          <p:cNvPr id="5" name="Рисунок 4" descr="https://jbeaute.ru/wp-content/uploads/2019/10/88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052736"/>
            <a:ext cx="3546277" cy="2936225"/>
          </a:xfrm>
          <a:prstGeom prst="rect">
            <a:avLst/>
          </a:prstGeom>
          <a:noFill/>
          <a:ln>
            <a:noFill/>
          </a:ln>
        </p:spPr>
      </p:pic>
    </p:spTree>
    <p:extLst>
      <p:ext uri="{BB962C8B-B14F-4D97-AF65-F5344CB8AC3E}">
        <p14:creationId xmlns:p14="http://schemas.microsoft.com/office/powerpoint/2010/main" val="20929197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340768"/>
            <a:ext cx="8363272" cy="4900000"/>
          </a:xfrm>
        </p:spPr>
        <p:txBody>
          <a:bodyPr>
            <a:noAutofit/>
          </a:bodyPr>
          <a:lstStyle/>
          <a:p>
            <a:pPr marL="109728" indent="0">
              <a:buNone/>
            </a:pPr>
            <a:r>
              <a:rPr lang="ru-RU" sz="2400" b="1" i="1" u="sng" dirty="0" err="1">
                <a:solidFill>
                  <a:srgbClr val="0070C0"/>
                </a:solidFill>
              </a:rPr>
              <a:t>Когнитив</a:t>
            </a:r>
            <a:r>
              <a:rPr lang="ru-RU" sz="2400" b="1" i="1" u="sng" dirty="0">
                <a:solidFill>
                  <a:srgbClr val="0070C0"/>
                </a:solidFill>
              </a:rPr>
              <a:t> </a:t>
            </a:r>
            <a:r>
              <a:rPr lang="ru-RU" sz="2400" b="1" i="1" u="sng" dirty="0" err="1">
                <a:solidFill>
                  <a:srgbClr val="0070C0"/>
                </a:solidFill>
              </a:rPr>
              <a:t>бузилишлар</a:t>
            </a:r>
            <a:r>
              <a:rPr lang="ru-RU" sz="2400" b="1" i="1" u="sng" dirty="0" smtClean="0">
                <a:solidFill>
                  <a:srgbClr val="0070C0"/>
                </a:solidFill>
              </a:rPr>
              <a:t>:</a:t>
            </a:r>
          </a:p>
          <a:p>
            <a:pPr marL="109728" indent="0">
              <a:buNone/>
            </a:pPr>
            <a:endParaRPr lang="ru-RU" sz="2400" i="1" u="sng" dirty="0">
              <a:solidFill>
                <a:srgbClr val="0070C0"/>
              </a:solidFill>
            </a:endParaRPr>
          </a:p>
          <a:p>
            <a:pPr algn="just"/>
            <a:r>
              <a:rPr lang="ru-RU" sz="2400" dirty="0" err="1"/>
              <a:t>фикрини</a:t>
            </a:r>
            <a:r>
              <a:rPr lang="ru-RU" sz="2400" dirty="0"/>
              <a:t> </a:t>
            </a:r>
            <a:r>
              <a:rPr lang="ru-RU" sz="2400" dirty="0" err="1"/>
              <a:t>бир</a:t>
            </a:r>
            <a:r>
              <a:rPr lang="ru-RU" sz="2400" dirty="0"/>
              <a:t> </a:t>
            </a:r>
            <a:r>
              <a:rPr lang="ru-RU" sz="2400" dirty="0" err="1"/>
              <a:t>жойга</a:t>
            </a:r>
            <a:r>
              <a:rPr lang="ru-RU" sz="2400" dirty="0"/>
              <a:t> </a:t>
            </a:r>
            <a:r>
              <a:rPr lang="ru-RU" sz="2400" dirty="0" err="1"/>
              <a:t>жамлай</a:t>
            </a:r>
            <a:r>
              <a:rPr lang="ru-RU" sz="2400" dirty="0"/>
              <a:t> </a:t>
            </a:r>
            <a:r>
              <a:rPr lang="ru-RU" sz="2400" dirty="0" err="1"/>
              <a:t>олмаслик</a:t>
            </a:r>
            <a:r>
              <a:rPr lang="ru-RU" sz="2400" dirty="0"/>
              <a:t> (</a:t>
            </a:r>
            <a:r>
              <a:rPr lang="ru-RU" sz="2400" dirty="0" err="1"/>
              <a:t>фикрлар</a:t>
            </a:r>
            <a:r>
              <a:rPr lang="ru-RU" sz="2400" dirty="0"/>
              <a:t> </a:t>
            </a:r>
            <a:r>
              <a:rPr lang="ru-RU" sz="2400" dirty="0" err="1" smtClean="0"/>
              <a:t>тарқоқлиги</a:t>
            </a:r>
            <a:r>
              <a:rPr lang="ru-RU" sz="2400" dirty="0"/>
              <a:t>), </a:t>
            </a:r>
            <a:r>
              <a:rPr lang="ru-RU" sz="2400" dirty="0" err="1"/>
              <a:t>паришонхотирлик</a:t>
            </a:r>
            <a:r>
              <a:rPr lang="ru-RU" sz="2400" dirty="0"/>
              <a:t>, </a:t>
            </a:r>
            <a:r>
              <a:rPr lang="ru-RU" sz="2400" dirty="0" err="1"/>
              <a:t>хотира</a:t>
            </a:r>
            <a:r>
              <a:rPr lang="ru-RU" sz="2400" dirty="0"/>
              <a:t> </a:t>
            </a:r>
            <a:r>
              <a:rPr lang="ru-RU" sz="2400" dirty="0" err="1"/>
              <a:t>пасайиши</a:t>
            </a:r>
            <a:r>
              <a:rPr lang="ru-RU" sz="2400" dirty="0"/>
              <a:t>;</a:t>
            </a:r>
          </a:p>
          <a:p>
            <a:r>
              <a:rPr lang="ru-RU" sz="2400" dirty="0" err="1"/>
              <a:t>бир</a:t>
            </a:r>
            <a:r>
              <a:rPr lang="ru-RU" sz="2400" dirty="0"/>
              <a:t> </a:t>
            </a:r>
            <a:r>
              <a:rPr lang="ru-RU" sz="2400" dirty="0" err="1" smtClean="0"/>
              <a:t>қарорга</a:t>
            </a:r>
            <a:r>
              <a:rPr lang="ru-RU" sz="2400" dirty="0" smtClean="0"/>
              <a:t> </a:t>
            </a:r>
            <a:r>
              <a:rPr lang="ru-RU" sz="2400" dirty="0" err="1"/>
              <a:t>келишнинг</a:t>
            </a:r>
            <a:r>
              <a:rPr lang="ru-RU" sz="2400" dirty="0"/>
              <a:t> </a:t>
            </a:r>
            <a:r>
              <a:rPr lang="ru-RU" sz="2400" dirty="0" err="1" smtClean="0"/>
              <a:t>қийинлиги</a:t>
            </a:r>
            <a:r>
              <a:rPr lang="ru-RU" sz="2400" dirty="0"/>
              <a:t>;</a:t>
            </a:r>
          </a:p>
          <a:p>
            <a:r>
              <a:rPr lang="ru-RU" sz="2400" dirty="0" err="1"/>
              <a:t>ўзини</a:t>
            </a:r>
            <a:r>
              <a:rPr lang="ru-RU" sz="2400" dirty="0"/>
              <a:t>, </a:t>
            </a:r>
            <a:r>
              <a:rPr lang="ru-RU" sz="2400" dirty="0" err="1"/>
              <a:t>дунёда</a:t>
            </a:r>
            <a:r>
              <a:rPr lang="ru-RU" sz="2400" dirty="0"/>
              <a:t> </a:t>
            </a:r>
            <a:r>
              <a:rPr lang="ru-RU" sz="2400" dirty="0" err="1"/>
              <a:t>бўлаётган</a:t>
            </a:r>
            <a:r>
              <a:rPr lang="ru-RU" sz="2400" dirty="0"/>
              <a:t> </a:t>
            </a:r>
            <a:endParaRPr lang="ru-RU" sz="2400" dirty="0" smtClean="0"/>
          </a:p>
          <a:p>
            <a:pPr marL="109728" indent="0">
              <a:buNone/>
            </a:pPr>
            <a:r>
              <a:rPr lang="ru-RU" sz="2400" dirty="0"/>
              <a:t> </a:t>
            </a:r>
            <a:r>
              <a:rPr lang="ru-RU" sz="2400" dirty="0" smtClean="0"/>
              <a:t> </a:t>
            </a:r>
            <a:r>
              <a:rPr lang="ru-RU" sz="2400" dirty="0" err="1" smtClean="0"/>
              <a:t>воқеаларни</a:t>
            </a:r>
            <a:r>
              <a:rPr lang="ru-RU" sz="2400" dirty="0"/>
              <a:t>, </a:t>
            </a:r>
            <a:r>
              <a:rPr lang="ru-RU" sz="2400" dirty="0" err="1" smtClean="0"/>
              <a:t>келажакни</a:t>
            </a:r>
            <a:endParaRPr lang="ru-RU" sz="2400" dirty="0"/>
          </a:p>
          <a:p>
            <a:pPr marL="109728" indent="0">
              <a:buNone/>
            </a:pPr>
            <a:r>
              <a:rPr lang="ru-RU" sz="2400" dirty="0"/>
              <a:t> </a:t>
            </a:r>
            <a:r>
              <a:rPr lang="ru-RU" sz="2400" dirty="0" smtClean="0"/>
              <a:t> </a:t>
            </a:r>
            <a:r>
              <a:rPr lang="ru-RU" sz="2400" dirty="0" err="1" smtClean="0"/>
              <a:t>фақат</a:t>
            </a:r>
            <a:r>
              <a:rPr lang="ru-RU" sz="2400" dirty="0" smtClean="0"/>
              <a:t> </a:t>
            </a:r>
            <a:r>
              <a:rPr lang="ru-RU" sz="2400" dirty="0" err="1"/>
              <a:t>ёмон</a:t>
            </a:r>
            <a:r>
              <a:rPr lang="ru-RU" sz="2400" dirty="0"/>
              <a:t> </a:t>
            </a:r>
            <a:r>
              <a:rPr lang="ru-RU" sz="2400" dirty="0" err="1"/>
              <a:t>хаёллар</a:t>
            </a:r>
            <a:r>
              <a:rPr lang="ru-RU" sz="2400" dirty="0"/>
              <a:t> </a:t>
            </a:r>
            <a:r>
              <a:rPr lang="ru-RU" sz="2400" dirty="0" err="1"/>
              <a:t>билан</a:t>
            </a:r>
            <a:r>
              <a:rPr lang="ru-RU" sz="2400" dirty="0"/>
              <a:t> </a:t>
            </a:r>
            <a:endParaRPr lang="ru-RU" sz="2400" dirty="0" smtClean="0"/>
          </a:p>
          <a:p>
            <a:pPr marL="109728" indent="0">
              <a:buNone/>
            </a:pPr>
            <a:r>
              <a:rPr lang="ru-RU" sz="2400" dirty="0"/>
              <a:t> </a:t>
            </a:r>
            <a:r>
              <a:rPr lang="ru-RU" sz="2400" dirty="0" smtClean="0"/>
              <a:t> </a:t>
            </a:r>
            <a:r>
              <a:rPr lang="ru-RU" sz="2400" dirty="0" err="1" smtClean="0"/>
              <a:t>ўйлаш</a:t>
            </a:r>
            <a:r>
              <a:rPr lang="ru-RU" sz="2400" dirty="0"/>
              <a:t>.</a:t>
            </a: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4432" y="3861048"/>
            <a:ext cx="369898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24394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052736"/>
            <a:ext cx="8363272" cy="4900000"/>
          </a:xfrm>
        </p:spPr>
        <p:txBody>
          <a:bodyPr>
            <a:noAutofit/>
          </a:bodyPr>
          <a:lstStyle/>
          <a:p>
            <a:pPr marL="109728" indent="0">
              <a:buNone/>
            </a:pPr>
            <a:r>
              <a:rPr lang="ru-RU" sz="2400" b="1" i="1" u="sng" dirty="0" err="1">
                <a:solidFill>
                  <a:srgbClr val="0070C0"/>
                </a:solidFill>
              </a:rPr>
              <a:t>Соматик</a:t>
            </a:r>
            <a:r>
              <a:rPr lang="ru-RU" sz="2400" b="1" i="1" u="sng" dirty="0">
                <a:solidFill>
                  <a:srgbClr val="0070C0"/>
                </a:solidFill>
              </a:rPr>
              <a:t> </a:t>
            </a:r>
            <a:r>
              <a:rPr lang="ru-RU" sz="2400" b="1" i="1" u="sng" dirty="0" err="1">
                <a:solidFill>
                  <a:srgbClr val="0070C0"/>
                </a:solidFill>
              </a:rPr>
              <a:t>бузилишлар</a:t>
            </a:r>
            <a:r>
              <a:rPr lang="ru-RU" sz="2400" b="1" i="1" u="sng" dirty="0" smtClean="0">
                <a:solidFill>
                  <a:srgbClr val="0070C0"/>
                </a:solidFill>
              </a:rPr>
              <a:t>:</a:t>
            </a:r>
          </a:p>
          <a:p>
            <a:r>
              <a:rPr lang="ru-RU" sz="2400" dirty="0" smtClean="0"/>
              <a:t>бош </a:t>
            </a:r>
            <a:r>
              <a:rPr lang="ru-RU" sz="2400" dirty="0" err="1" smtClean="0"/>
              <a:t>оғриши</a:t>
            </a:r>
            <a:r>
              <a:rPr lang="ru-RU" sz="2400" dirty="0"/>
              <a:t>, бош </a:t>
            </a:r>
            <a:r>
              <a:rPr lang="ru-RU" sz="2400" dirty="0" err="1"/>
              <a:t>айланиши</a:t>
            </a:r>
            <a:r>
              <a:rPr lang="ru-RU" sz="2400" dirty="0"/>
              <a:t>, </a:t>
            </a:r>
            <a:r>
              <a:rPr lang="ru-RU" sz="2400" dirty="0" err="1"/>
              <a:t>тананинг</a:t>
            </a:r>
            <a:r>
              <a:rPr lang="ru-RU" sz="2400" dirty="0"/>
              <a:t> </a:t>
            </a:r>
            <a:r>
              <a:rPr lang="ru-RU" sz="2400" dirty="0" err="1"/>
              <a:t>турли</a:t>
            </a:r>
            <a:r>
              <a:rPr lang="ru-RU" sz="2400" dirty="0"/>
              <a:t> </a:t>
            </a:r>
            <a:r>
              <a:rPr lang="ru-RU" sz="2400" dirty="0" err="1"/>
              <a:t>жойида</a:t>
            </a:r>
            <a:r>
              <a:rPr lang="ru-RU" sz="2400" dirty="0"/>
              <a:t> </a:t>
            </a:r>
            <a:r>
              <a:rPr lang="ru-RU" sz="2400" dirty="0" err="1" smtClean="0"/>
              <a:t>оғриқлар</a:t>
            </a:r>
            <a:r>
              <a:rPr lang="ru-RU" sz="2400" dirty="0"/>
              <a:t>;</a:t>
            </a:r>
          </a:p>
          <a:p>
            <a:r>
              <a:rPr lang="ru-RU" sz="2400" dirty="0" err="1"/>
              <a:t>кардиалгия</a:t>
            </a:r>
            <a:r>
              <a:rPr lang="ru-RU" sz="2400" dirty="0"/>
              <a:t>, </a:t>
            </a:r>
            <a:r>
              <a:rPr lang="ru-RU" sz="2400" dirty="0" err="1"/>
              <a:t>нафас</a:t>
            </a:r>
            <a:r>
              <a:rPr lang="ru-RU" sz="2400" dirty="0"/>
              <a:t> </a:t>
            </a:r>
            <a:r>
              <a:rPr lang="ru-RU" sz="2400" dirty="0" err="1"/>
              <a:t>олиш</a:t>
            </a:r>
            <a:r>
              <a:rPr lang="ru-RU" sz="2400" dirty="0"/>
              <a:t> </a:t>
            </a:r>
            <a:r>
              <a:rPr lang="ru-RU" sz="2400" dirty="0" err="1"/>
              <a:t>фаолиятининг</a:t>
            </a:r>
            <a:r>
              <a:rPr lang="ru-RU" sz="2400" dirty="0"/>
              <a:t> </a:t>
            </a:r>
            <a:r>
              <a:rPr lang="ru-RU" sz="2400" dirty="0" err="1"/>
              <a:t>бузилиши</a:t>
            </a:r>
            <a:r>
              <a:rPr lang="ru-RU" sz="2400" dirty="0"/>
              <a:t>;</a:t>
            </a:r>
          </a:p>
          <a:p>
            <a:r>
              <a:rPr lang="ru-RU" sz="2400" dirty="0" err="1" smtClean="0"/>
              <a:t>иштаҳа</a:t>
            </a:r>
            <a:r>
              <a:rPr lang="ru-RU" sz="2400" dirty="0" smtClean="0"/>
              <a:t> </a:t>
            </a:r>
            <a:r>
              <a:rPr lang="ru-RU" sz="2400" dirty="0" err="1"/>
              <a:t>бузилиши</a:t>
            </a:r>
            <a:r>
              <a:rPr lang="ru-RU" sz="2400" dirty="0"/>
              <a:t> (</a:t>
            </a:r>
            <a:r>
              <a:rPr lang="ru-RU" sz="2400" dirty="0" err="1"/>
              <a:t>кучайиши</a:t>
            </a:r>
            <a:r>
              <a:rPr lang="ru-RU" sz="2400" dirty="0"/>
              <a:t> </a:t>
            </a:r>
            <a:r>
              <a:rPr lang="ru-RU" sz="2400" dirty="0" err="1"/>
              <a:t>ёки</a:t>
            </a:r>
            <a:r>
              <a:rPr lang="ru-RU" sz="2400" dirty="0"/>
              <a:t> </a:t>
            </a:r>
            <a:r>
              <a:rPr lang="ru-RU" sz="2400" dirty="0" err="1"/>
              <a:t>камайиши</a:t>
            </a:r>
            <a:r>
              <a:rPr lang="ru-RU" sz="2400" dirty="0"/>
              <a:t>);</a:t>
            </a:r>
          </a:p>
          <a:p>
            <a:r>
              <a:rPr lang="ru-RU" sz="2400" dirty="0" err="1" smtClean="0"/>
              <a:t>қабзият</a:t>
            </a:r>
            <a:r>
              <a:rPr lang="ru-RU" sz="2400" dirty="0"/>
              <a:t>, </a:t>
            </a:r>
            <a:r>
              <a:rPr lang="ru-RU" sz="2400" dirty="0" err="1"/>
              <a:t>баъзи</a:t>
            </a:r>
            <a:r>
              <a:rPr lang="ru-RU" sz="2400" dirty="0"/>
              <a:t> </a:t>
            </a:r>
            <a:r>
              <a:rPr lang="ru-RU" sz="2400" dirty="0" err="1"/>
              <a:t>ҳ</a:t>
            </a:r>
            <a:r>
              <a:rPr lang="ru-RU" sz="2400" dirty="0" err="1" smtClean="0"/>
              <a:t>олларда</a:t>
            </a:r>
            <a:r>
              <a:rPr lang="ru-RU" sz="2400" dirty="0" smtClean="0"/>
              <a:t> </a:t>
            </a:r>
            <a:r>
              <a:rPr lang="ru-RU" sz="2400" dirty="0" err="1"/>
              <a:t>ич</a:t>
            </a:r>
            <a:r>
              <a:rPr lang="ru-RU" sz="2400" dirty="0"/>
              <a:t> </a:t>
            </a:r>
            <a:r>
              <a:rPr lang="ru-RU" sz="2400" dirty="0" err="1"/>
              <a:t>кетиш</a:t>
            </a:r>
            <a:r>
              <a:rPr lang="ru-RU" sz="2400" dirty="0"/>
              <a:t>;</a:t>
            </a:r>
          </a:p>
          <a:p>
            <a:r>
              <a:rPr lang="ru-RU" sz="2400" dirty="0" err="1"/>
              <a:t>либидонинг</a:t>
            </a:r>
            <a:r>
              <a:rPr lang="ru-RU" sz="2400" dirty="0"/>
              <a:t> </a:t>
            </a:r>
            <a:r>
              <a:rPr lang="ru-RU" sz="2400" dirty="0" err="1"/>
              <a:t>пасайиши</a:t>
            </a:r>
            <a:r>
              <a:rPr lang="ru-RU" sz="2400" dirty="0"/>
              <a:t>, </a:t>
            </a:r>
            <a:r>
              <a:rPr lang="ru-RU" sz="2400" dirty="0" err="1"/>
              <a:t>ҳ</a:t>
            </a:r>
            <a:r>
              <a:rPr lang="ru-RU" sz="2400" dirty="0" err="1" smtClean="0"/>
              <a:t>айз</a:t>
            </a:r>
            <a:r>
              <a:rPr lang="ru-RU" sz="2400" dirty="0" smtClean="0"/>
              <a:t> </a:t>
            </a:r>
            <a:r>
              <a:rPr lang="ru-RU" sz="2400" dirty="0" err="1"/>
              <a:t>кўришнинг</a:t>
            </a:r>
            <a:r>
              <a:rPr lang="ru-RU" sz="2400" dirty="0"/>
              <a:t> </a:t>
            </a:r>
            <a:r>
              <a:rPr lang="ru-RU" sz="2400" dirty="0" err="1"/>
              <a:t>бузилиши</a:t>
            </a:r>
            <a:r>
              <a:rPr lang="ru-RU" sz="2400" dirty="0"/>
              <a:t>, аменорея;</a:t>
            </a:r>
          </a:p>
          <a:p>
            <a:r>
              <a:rPr lang="ru-RU" sz="2400" dirty="0" err="1"/>
              <a:t>жисмоний</a:t>
            </a:r>
            <a:r>
              <a:rPr lang="ru-RU" sz="2400" dirty="0"/>
              <a:t> </a:t>
            </a:r>
            <a:r>
              <a:rPr lang="ru-RU" sz="2400" dirty="0" err="1"/>
              <a:t>ва</a:t>
            </a:r>
            <a:r>
              <a:rPr lang="ru-RU" sz="2400" dirty="0"/>
              <a:t> </a:t>
            </a:r>
            <a:r>
              <a:rPr lang="ru-RU" sz="2400" dirty="0" err="1" smtClean="0"/>
              <a:t>руҳий</a:t>
            </a:r>
            <a:r>
              <a:rPr lang="ru-RU" sz="2400" dirty="0" smtClean="0"/>
              <a:t> </a:t>
            </a:r>
            <a:r>
              <a:rPr lang="ru-RU" sz="2400" dirty="0" err="1"/>
              <a:t>чарчаш</a:t>
            </a:r>
            <a:r>
              <a:rPr lang="ru-RU" sz="2400" dirty="0"/>
              <a:t>;</a:t>
            </a:r>
          </a:p>
          <a:p>
            <a:r>
              <a:rPr lang="ru-RU" sz="2400" dirty="0" err="1"/>
              <a:t>терида</a:t>
            </a:r>
            <a:r>
              <a:rPr lang="ru-RU" sz="2400" dirty="0"/>
              <a:t> </a:t>
            </a:r>
            <a:r>
              <a:rPr lang="ru-RU" sz="2400" dirty="0" err="1" smtClean="0"/>
              <a:t>қичималар</a:t>
            </a:r>
            <a:r>
              <a:rPr lang="ru-RU" sz="2400" dirty="0"/>
              <a:t>;</a:t>
            </a:r>
            <a:r>
              <a:rPr lang="ru-RU" sz="2400" dirty="0" smtClean="0"/>
              <a:t> </a:t>
            </a:r>
          </a:p>
          <a:p>
            <a:r>
              <a:rPr lang="ru-RU" sz="2400" dirty="0" err="1"/>
              <a:t>ҳеч</a:t>
            </a:r>
            <a:r>
              <a:rPr lang="ru-RU" sz="2400" dirty="0"/>
              <a:t> </a:t>
            </a:r>
            <a:r>
              <a:rPr lang="ru-RU" sz="2400" dirty="0" err="1"/>
              <a:t>қандай</a:t>
            </a:r>
            <a:r>
              <a:rPr lang="ru-RU" sz="2400" dirty="0"/>
              <a:t> </a:t>
            </a:r>
            <a:r>
              <a:rPr lang="ru-RU" sz="2400" dirty="0" err="1"/>
              <a:t>фаолиятга</a:t>
            </a:r>
            <a:r>
              <a:rPr lang="ru-RU" sz="2400" dirty="0"/>
              <a:t> </a:t>
            </a:r>
            <a:endParaRPr lang="ru-RU" sz="2400" dirty="0" smtClean="0"/>
          </a:p>
          <a:p>
            <a:pPr marL="109728" indent="0">
              <a:buNone/>
            </a:pPr>
            <a:r>
              <a:rPr lang="ru-RU" sz="2400" dirty="0"/>
              <a:t> </a:t>
            </a:r>
            <a:r>
              <a:rPr lang="ru-RU" sz="2400" dirty="0" smtClean="0"/>
              <a:t>  </a:t>
            </a:r>
            <a:r>
              <a:rPr lang="ru-RU" sz="2400" dirty="0" err="1" smtClean="0"/>
              <a:t>қизиқмаслик</a:t>
            </a:r>
            <a:r>
              <a:rPr lang="ru-RU" sz="2400" dirty="0" smtClean="0"/>
              <a:t> </a:t>
            </a:r>
            <a:r>
              <a:rPr lang="ru-RU" sz="2400" dirty="0" err="1" smtClean="0"/>
              <a:t>ва</a:t>
            </a:r>
            <a:r>
              <a:rPr lang="ru-RU" sz="2400" dirty="0" smtClean="0"/>
              <a:t> </a:t>
            </a:r>
            <a:r>
              <a:rPr lang="ru-RU" sz="2400" dirty="0" err="1" smtClean="0"/>
              <a:t>ҳ.к</a:t>
            </a:r>
            <a:r>
              <a:rPr lang="ru-RU" sz="2400" dirty="0" smtClean="0"/>
              <a:t>.</a:t>
            </a:r>
            <a:endParaRPr lang="ru-RU" sz="24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6245" y="4005064"/>
            <a:ext cx="3456385" cy="2313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08492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908720"/>
            <a:ext cx="8363272" cy="4900000"/>
          </a:xfrm>
        </p:spPr>
        <p:txBody>
          <a:bodyPr>
            <a:noAutofit/>
          </a:bodyPr>
          <a:lstStyle/>
          <a:p>
            <a:pPr marL="109728" indent="0">
              <a:buNone/>
            </a:pPr>
            <a:r>
              <a:rPr lang="ru-RU" sz="2400" b="1" i="1" u="sng" dirty="0" err="1">
                <a:solidFill>
                  <a:srgbClr val="0070C0"/>
                </a:solidFill>
              </a:rPr>
              <a:t>Соматик</a:t>
            </a:r>
            <a:r>
              <a:rPr lang="ru-RU" sz="2400" b="1" i="1" u="sng" dirty="0">
                <a:solidFill>
                  <a:srgbClr val="0070C0"/>
                </a:solidFill>
              </a:rPr>
              <a:t> </a:t>
            </a:r>
            <a:r>
              <a:rPr lang="ru-RU" sz="2400" b="1" i="1" u="sng" dirty="0" err="1" smtClean="0">
                <a:solidFill>
                  <a:srgbClr val="0070C0"/>
                </a:solidFill>
              </a:rPr>
              <a:t>бузилишлар</a:t>
            </a:r>
            <a:r>
              <a:rPr lang="ru-RU" sz="2400" b="1" i="1" u="sng" dirty="0" smtClean="0">
                <a:solidFill>
                  <a:srgbClr val="0070C0"/>
                </a:solidFill>
              </a:rPr>
              <a:t> (</a:t>
            </a:r>
            <a:r>
              <a:rPr lang="ru-RU" sz="2400" b="1" i="1" u="sng" dirty="0" err="1" smtClean="0">
                <a:solidFill>
                  <a:srgbClr val="0070C0"/>
                </a:solidFill>
              </a:rPr>
              <a:t>давоми</a:t>
            </a:r>
            <a:r>
              <a:rPr lang="ru-RU" sz="2400" b="1" i="1" u="sng" dirty="0" smtClean="0">
                <a:solidFill>
                  <a:srgbClr val="0070C0"/>
                </a:solidFill>
              </a:rPr>
              <a:t>)</a:t>
            </a:r>
          </a:p>
          <a:p>
            <a:r>
              <a:rPr lang="ru-RU" sz="2400" dirty="0" err="1" smtClean="0"/>
              <a:t>ичкиликка</a:t>
            </a:r>
            <a:r>
              <a:rPr lang="ru-RU" sz="2400" dirty="0" smtClean="0"/>
              <a:t> </a:t>
            </a:r>
            <a:r>
              <a:rPr lang="ru-RU" sz="2400" dirty="0" err="1"/>
              <a:t>ёки</a:t>
            </a:r>
            <a:r>
              <a:rPr lang="ru-RU" sz="2400" dirty="0"/>
              <a:t> </a:t>
            </a:r>
            <a:r>
              <a:rPr lang="ru-RU" sz="2400" dirty="0" err="1"/>
              <a:t>турли</a:t>
            </a:r>
            <a:r>
              <a:rPr lang="ru-RU" sz="2400" dirty="0"/>
              <a:t> </a:t>
            </a:r>
            <a:endParaRPr lang="ru-RU" sz="2400" dirty="0" smtClean="0"/>
          </a:p>
          <a:p>
            <a:pPr marL="109728" indent="0">
              <a:buNone/>
            </a:pPr>
            <a:r>
              <a:rPr lang="ru-RU" sz="2400" dirty="0"/>
              <a:t> </a:t>
            </a:r>
            <a:r>
              <a:rPr lang="ru-RU" sz="2400" dirty="0" smtClean="0"/>
              <a:t> </a:t>
            </a:r>
            <a:r>
              <a:rPr lang="ru-RU" sz="2400" dirty="0" err="1" smtClean="0"/>
              <a:t>фармакологик</a:t>
            </a:r>
            <a:r>
              <a:rPr lang="ru-RU" sz="2400" dirty="0" smtClean="0"/>
              <a:t> </a:t>
            </a:r>
            <a:r>
              <a:rPr lang="ru-RU" sz="2400" dirty="0" err="1"/>
              <a:t>дориларга</a:t>
            </a:r>
            <a:r>
              <a:rPr lang="ru-RU" sz="2400" dirty="0"/>
              <a:t> </a:t>
            </a:r>
            <a:endParaRPr lang="ru-RU" sz="2400" dirty="0" smtClean="0"/>
          </a:p>
          <a:p>
            <a:pPr marL="109728" indent="0">
              <a:buNone/>
            </a:pPr>
            <a:r>
              <a:rPr lang="ru-RU" sz="2400" dirty="0"/>
              <a:t> </a:t>
            </a:r>
            <a:r>
              <a:rPr lang="ru-RU" sz="2400" dirty="0" smtClean="0"/>
              <a:t>  </a:t>
            </a:r>
            <a:r>
              <a:rPr lang="ru-RU" sz="2400" dirty="0" err="1" smtClean="0"/>
              <a:t>ружу</a:t>
            </a:r>
            <a:r>
              <a:rPr lang="ru-RU" sz="2400" dirty="0" smtClean="0"/>
              <a:t> </a:t>
            </a:r>
            <a:r>
              <a:rPr lang="ru-RU" sz="2400" dirty="0" err="1" smtClean="0"/>
              <a:t>қўйиш</a:t>
            </a:r>
            <a:r>
              <a:rPr lang="ru-RU" sz="2400" dirty="0" smtClean="0"/>
              <a:t>;</a:t>
            </a:r>
          </a:p>
          <a:p>
            <a:r>
              <a:rPr lang="ru-RU" sz="2400" dirty="0" err="1" smtClean="0"/>
              <a:t>хулқ</a:t>
            </a:r>
            <a:r>
              <a:rPr lang="ru-RU" sz="2400" dirty="0" smtClean="0"/>
              <a:t>–</a:t>
            </a:r>
            <a:r>
              <a:rPr lang="ru-RU" sz="2400" dirty="0" err="1" smtClean="0"/>
              <a:t>атвор</a:t>
            </a:r>
            <a:r>
              <a:rPr lang="ru-RU" sz="2400" dirty="0" smtClean="0"/>
              <a:t> </a:t>
            </a:r>
            <a:r>
              <a:rPr lang="ru-RU" sz="2400" dirty="0" err="1" smtClean="0"/>
              <a:t>ўзгаришлари</a:t>
            </a:r>
            <a:r>
              <a:rPr lang="ru-RU" sz="2400" dirty="0" smtClean="0"/>
              <a:t>;</a:t>
            </a:r>
          </a:p>
          <a:p>
            <a:r>
              <a:rPr lang="ru-RU" sz="2400" dirty="0" err="1" smtClean="0"/>
              <a:t>ўз</a:t>
            </a:r>
            <a:r>
              <a:rPr lang="ru-RU" sz="2400" dirty="0" smtClean="0"/>
              <a:t> </a:t>
            </a:r>
            <a:r>
              <a:rPr lang="ru-RU" sz="2400" dirty="0" err="1"/>
              <a:t>жонига</a:t>
            </a:r>
            <a:r>
              <a:rPr lang="ru-RU" sz="2400" dirty="0"/>
              <a:t> </a:t>
            </a:r>
            <a:r>
              <a:rPr lang="ru-RU" sz="2400" dirty="0" err="1" smtClean="0"/>
              <a:t>қасд</a:t>
            </a:r>
            <a:r>
              <a:rPr lang="ru-RU" sz="2400" dirty="0" smtClean="0"/>
              <a:t> </a:t>
            </a:r>
            <a:r>
              <a:rPr lang="ru-RU" sz="2400" dirty="0" err="1" smtClean="0"/>
              <a:t>қилишга</a:t>
            </a:r>
            <a:r>
              <a:rPr lang="ru-RU" sz="2400" dirty="0" smtClean="0"/>
              <a:t> </a:t>
            </a:r>
          </a:p>
          <a:p>
            <a:pPr marL="109728" indent="0">
              <a:buNone/>
            </a:pPr>
            <a:r>
              <a:rPr lang="ru-RU" sz="2400" dirty="0"/>
              <a:t> </a:t>
            </a:r>
            <a:r>
              <a:rPr lang="ru-RU" sz="2400" dirty="0" smtClean="0"/>
              <a:t>  </a:t>
            </a:r>
            <a:r>
              <a:rPr lang="ru-RU" sz="2400" dirty="0" err="1" smtClean="0"/>
              <a:t>интилиш</a:t>
            </a:r>
            <a:r>
              <a:rPr lang="ru-RU" sz="2400" dirty="0"/>
              <a:t>;</a:t>
            </a:r>
          </a:p>
          <a:p>
            <a:r>
              <a:rPr lang="ru-RU" sz="2400" dirty="0" err="1" smtClean="0"/>
              <a:t>қайсарлик</a:t>
            </a:r>
            <a:r>
              <a:rPr lang="ru-RU" sz="2400" dirty="0"/>
              <a:t>, </a:t>
            </a:r>
            <a:r>
              <a:rPr lang="ru-RU" sz="2400" dirty="0" err="1"/>
              <a:t>ўжарлик</a:t>
            </a:r>
            <a:r>
              <a:rPr lang="ru-RU" sz="2400" dirty="0"/>
              <a:t>;</a:t>
            </a:r>
          </a:p>
          <a:p>
            <a:r>
              <a:rPr lang="ru-RU" sz="2400" dirty="0" err="1" smtClean="0"/>
              <a:t>ёлғизликка</a:t>
            </a:r>
            <a:r>
              <a:rPr lang="ru-RU" sz="2400" dirty="0" smtClean="0"/>
              <a:t> </a:t>
            </a:r>
            <a:r>
              <a:rPr lang="ru-RU" sz="2400" dirty="0" err="1"/>
              <a:t>интилиш</a:t>
            </a:r>
            <a:r>
              <a:rPr lang="ru-RU" sz="2400" dirty="0"/>
              <a:t>, </a:t>
            </a:r>
            <a:r>
              <a:rPr lang="ru-RU" sz="2400" dirty="0" err="1"/>
              <a:t>бировлар</a:t>
            </a:r>
            <a:r>
              <a:rPr lang="ru-RU" sz="2400" dirty="0"/>
              <a:t> </a:t>
            </a:r>
            <a:r>
              <a:rPr lang="ru-RU" sz="2400" dirty="0" err="1"/>
              <a:t>билан</a:t>
            </a:r>
            <a:r>
              <a:rPr lang="ru-RU" sz="2400" dirty="0"/>
              <a:t> </a:t>
            </a:r>
            <a:r>
              <a:rPr lang="ru-RU" sz="2400" dirty="0" err="1" smtClean="0"/>
              <a:t>мулоқотдан</a:t>
            </a:r>
            <a:r>
              <a:rPr lang="ru-RU" sz="2400" dirty="0" smtClean="0"/>
              <a:t> </a:t>
            </a:r>
            <a:r>
              <a:rPr lang="ru-RU" sz="2400" dirty="0" err="1" smtClean="0"/>
              <a:t>қочиш</a:t>
            </a:r>
            <a:r>
              <a:rPr lang="ru-RU" sz="2400" dirty="0"/>
              <a:t>, </a:t>
            </a:r>
            <a:r>
              <a:rPr lang="ru-RU" sz="2400" dirty="0" err="1"/>
              <a:t>ён</a:t>
            </a:r>
            <a:r>
              <a:rPr lang="ru-RU" sz="2400" dirty="0"/>
              <a:t>–</a:t>
            </a:r>
            <a:r>
              <a:rPr lang="ru-RU" sz="2400" dirty="0" err="1"/>
              <a:t>атрофдаги</a:t>
            </a:r>
            <a:r>
              <a:rPr lang="ru-RU" sz="2400" dirty="0"/>
              <a:t> </a:t>
            </a:r>
            <a:r>
              <a:rPr lang="ru-RU" sz="2400" dirty="0" err="1" smtClean="0"/>
              <a:t>воқеаларга</a:t>
            </a:r>
            <a:r>
              <a:rPr lang="ru-RU" sz="2400" dirty="0" smtClean="0"/>
              <a:t> </a:t>
            </a:r>
            <a:r>
              <a:rPr lang="ru-RU" sz="2400" dirty="0" err="1" smtClean="0"/>
              <a:t>қизиқишнинг</a:t>
            </a:r>
            <a:r>
              <a:rPr lang="ru-RU" sz="2400" dirty="0" smtClean="0"/>
              <a:t> </a:t>
            </a:r>
            <a:r>
              <a:rPr lang="ru-RU" sz="2400" dirty="0" err="1" smtClean="0"/>
              <a:t>йўқолиши</a:t>
            </a:r>
            <a:r>
              <a:rPr lang="ru-RU" sz="2400" dirty="0"/>
              <a:t>;</a:t>
            </a:r>
          </a:p>
          <a:p>
            <a:r>
              <a:rPr lang="ru-RU" sz="2400" dirty="0" err="1"/>
              <a:t>ўйин</a:t>
            </a:r>
            <a:r>
              <a:rPr lang="ru-RU" sz="2400" dirty="0"/>
              <a:t>–</a:t>
            </a:r>
            <a:r>
              <a:rPr lang="ru-RU" sz="2400" dirty="0" err="1"/>
              <a:t>кулгили</a:t>
            </a:r>
            <a:r>
              <a:rPr lang="ru-RU" sz="2400" dirty="0"/>
              <a:t> </a:t>
            </a:r>
            <a:r>
              <a:rPr lang="ru-RU" sz="2400" dirty="0" err="1"/>
              <a:t>ва</a:t>
            </a:r>
            <a:r>
              <a:rPr lang="ru-RU" sz="2400" dirty="0"/>
              <a:t> </a:t>
            </a:r>
            <a:r>
              <a:rPr lang="ru-RU" sz="2400" dirty="0" err="1"/>
              <a:t>кўнгил</a:t>
            </a:r>
            <a:r>
              <a:rPr lang="ru-RU" sz="2400" dirty="0"/>
              <a:t> </a:t>
            </a:r>
            <a:r>
              <a:rPr lang="ru-RU" sz="2400" dirty="0" err="1"/>
              <a:t>очар</a:t>
            </a:r>
            <a:r>
              <a:rPr lang="ru-RU" sz="2400" dirty="0"/>
              <a:t> </a:t>
            </a:r>
            <a:r>
              <a:rPr lang="ru-RU" sz="2400" dirty="0" err="1" smtClean="0"/>
              <a:t>жойларга</a:t>
            </a:r>
            <a:r>
              <a:rPr lang="ru-RU" sz="2400" dirty="0"/>
              <a:t> </a:t>
            </a:r>
            <a:r>
              <a:rPr lang="ru-RU" sz="2400" dirty="0" err="1" smtClean="0"/>
              <a:t>бормаслик</a:t>
            </a:r>
            <a:endParaRPr lang="ru-RU" sz="2400" dirty="0"/>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pic>
        <p:nvPicPr>
          <p:cNvPr id="4" name="Рисунок 3" descr="https://dok7xy59qfw9h.cloudfront.net/aa6/79b8c/d56e/4733/9d8d/26e86c2e0c32/original/241946.jpg"/>
          <p:cNvPicPr/>
          <p:nvPr/>
        </p:nvPicPr>
        <p:blipFill>
          <a:blip r:embed="rId3">
            <a:extLst>
              <a:ext uri="{28A0092B-C50C-407E-A947-70E740481C1C}">
                <a14:useLocalDpi xmlns:a14="http://schemas.microsoft.com/office/drawing/2010/main" val="0"/>
              </a:ext>
            </a:extLst>
          </a:blip>
          <a:srcRect/>
          <a:stretch>
            <a:fillRect/>
          </a:stretch>
        </p:blipFill>
        <p:spPr bwMode="auto">
          <a:xfrm>
            <a:off x="5285719" y="1196752"/>
            <a:ext cx="3289548" cy="2929508"/>
          </a:xfrm>
          <a:prstGeom prst="rect">
            <a:avLst/>
          </a:prstGeom>
          <a:noFill/>
          <a:ln>
            <a:noFill/>
          </a:ln>
        </p:spPr>
      </p:pic>
    </p:spTree>
    <p:extLst>
      <p:ext uri="{BB962C8B-B14F-4D97-AF65-F5344CB8AC3E}">
        <p14:creationId xmlns:p14="http://schemas.microsoft.com/office/powerpoint/2010/main" val="40029199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052736"/>
            <a:ext cx="8363272" cy="4900000"/>
          </a:xfrm>
        </p:spPr>
        <p:txBody>
          <a:bodyPr>
            <a:noAutofit/>
          </a:bodyPr>
          <a:lstStyle/>
          <a:p>
            <a:pPr marL="109728" indent="0" algn="just">
              <a:buNone/>
            </a:pPr>
            <a:r>
              <a:rPr lang="ru-RU" sz="2200" dirty="0" err="1"/>
              <a:t>Д</a:t>
            </a:r>
            <a:r>
              <a:rPr lang="ru-RU" sz="2200" dirty="0" err="1" smtClean="0"/>
              <a:t>епрeсcия</a:t>
            </a:r>
            <a:r>
              <a:rPr lang="ru-RU" sz="2200" dirty="0" smtClean="0"/>
              <a:t> </a:t>
            </a:r>
            <a:r>
              <a:rPr lang="ru-RU" sz="2200" dirty="0" err="1"/>
              <a:t>учун</a:t>
            </a:r>
            <a:r>
              <a:rPr lang="ru-RU" sz="2200" dirty="0"/>
              <a:t> </a:t>
            </a:r>
            <a:r>
              <a:rPr lang="ru-RU" sz="2200" dirty="0" err="1" smtClean="0"/>
              <a:t>хос</a:t>
            </a:r>
            <a:r>
              <a:rPr lang="ru-RU" sz="2200" dirty="0" smtClean="0"/>
              <a:t> </a:t>
            </a:r>
            <a:r>
              <a:rPr lang="ru-RU" sz="2200" dirty="0" err="1" smtClean="0"/>
              <a:t>белгилар</a:t>
            </a:r>
            <a:r>
              <a:rPr lang="ru-RU" sz="2200" dirty="0" smtClean="0"/>
              <a:t>:</a:t>
            </a:r>
          </a:p>
          <a:p>
            <a:pPr algn="just">
              <a:buFont typeface="Wingdings" panose="05000000000000000000" pitchFamily="2" charset="2"/>
              <a:buChar char="Ø"/>
            </a:pPr>
            <a:r>
              <a:rPr lang="ru-RU" sz="2200" b="1" i="1" dirty="0" err="1" smtClean="0">
                <a:solidFill>
                  <a:srgbClr val="00B050"/>
                </a:solidFill>
              </a:rPr>
              <a:t>кайфиятнинг</a:t>
            </a:r>
            <a:r>
              <a:rPr lang="ru-RU" sz="2200" b="1" i="1" dirty="0" smtClean="0">
                <a:solidFill>
                  <a:srgbClr val="00B050"/>
                </a:solidFill>
              </a:rPr>
              <a:t> </a:t>
            </a:r>
            <a:r>
              <a:rPr lang="ru-RU" sz="2200" b="1" i="1" dirty="0" err="1" smtClean="0">
                <a:solidFill>
                  <a:srgbClr val="00B050"/>
                </a:solidFill>
              </a:rPr>
              <a:t>пасайиши</a:t>
            </a:r>
            <a:r>
              <a:rPr lang="ru-RU" sz="2200" b="1" i="1" dirty="0">
                <a:solidFill>
                  <a:srgbClr val="00B050"/>
                </a:solidFill>
              </a:rPr>
              <a:t> </a:t>
            </a:r>
            <a:r>
              <a:rPr lang="ru-RU" sz="2200" b="1" i="1" dirty="0" smtClean="0">
                <a:solidFill>
                  <a:srgbClr val="00B050"/>
                </a:solidFill>
              </a:rPr>
              <a:t>(</a:t>
            </a:r>
            <a:r>
              <a:rPr lang="ru-RU" sz="2200" b="1" i="1" dirty="0" err="1" smtClean="0">
                <a:solidFill>
                  <a:srgbClr val="00B050"/>
                </a:solidFill>
              </a:rPr>
              <a:t>гипотимия</a:t>
            </a:r>
            <a:r>
              <a:rPr lang="ru-RU" sz="2200" b="1" i="1" dirty="0" smtClean="0">
                <a:solidFill>
                  <a:srgbClr val="00B050"/>
                </a:solidFill>
              </a:rPr>
              <a:t>) </a:t>
            </a:r>
          </a:p>
          <a:p>
            <a:pPr algn="just">
              <a:buFont typeface="Wingdings" panose="05000000000000000000" pitchFamily="2" charset="2"/>
              <a:buChar char="Ø"/>
            </a:pPr>
            <a:r>
              <a:rPr lang="ru-RU" sz="2200" b="1" i="1" dirty="0" err="1" smtClean="0">
                <a:solidFill>
                  <a:srgbClr val="00B050"/>
                </a:solidFill>
              </a:rPr>
              <a:t>ҳаракатга</a:t>
            </a:r>
            <a:r>
              <a:rPr lang="ru-RU" sz="2200" b="1" i="1" dirty="0" smtClean="0">
                <a:solidFill>
                  <a:srgbClr val="00B050"/>
                </a:solidFill>
              </a:rPr>
              <a:t> </a:t>
            </a:r>
            <a:r>
              <a:rPr lang="ru-RU" sz="2200" b="1" i="1" dirty="0" err="1">
                <a:solidFill>
                  <a:srgbClr val="00B050"/>
                </a:solidFill>
              </a:rPr>
              <a:t>бўлган</a:t>
            </a:r>
            <a:r>
              <a:rPr lang="ru-RU" sz="2200" b="1" i="1" dirty="0">
                <a:solidFill>
                  <a:srgbClr val="00B050"/>
                </a:solidFill>
              </a:rPr>
              <a:t> </a:t>
            </a:r>
            <a:r>
              <a:rPr lang="ru-RU" sz="2200" b="1" i="1" dirty="0" err="1">
                <a:solidFill>
                  <a:srgbClr val="00B050"/>
                </a:solidFill>
              </a:rPr>
              <a:t>мотивациянинг</a:t>
            </a:r>
            <a:r>
              <a:rPr lang="ru-RU" sz="2200" b="1" i="1" dirty="0">
                <a:solidFill>
                  <a:srgbClr val="00B050"/>
                </a:solidFill>
              </a:rPr>
              <a:t> </a:t>
            </a:r>
            <a:r>
              <a:rPr lang="ru-RU" sz="2200" b="1" i="1" dirty="0" err="1" smtClean="0">
                <a:solidFill>
                  <a:srgbClr val="00B050"/>
                </a:solidFill>
              </a:rPr>
              <a:t>йўқолиши</a:t>
            </a:r>
            <a:r>
              <a:rPr lang="ru-RU" sz="2200" b="1" i="1" dirty="0" smtClean="0">
                <a:solidFill>
                  <a:srgbClr val="00B050"/>
                </a:solidFill>
              </a:rPr>
              <a:t>  </a:t>
            </a:r>
          </a:p>
          <a:p>
            <a:pPr algn="just">
              <a:buFont typeface="Wingdings" panose="05000000000000000000" pitchFamily="2" charset="2"/>
              <a:buChar char="Ø"/>
            </a:pPr>
            <a:r>
              <a:rPr lang="ru-RU" sz="2200" b="1" i="1" dirty="0" err="1">
                <a:solidFill>
                  <a:srgbClr val="00B050"/>
                </a:solidFill>
              </a:rPr>
              <a:t>фикрлар</a:t>
            </a:r>
            <a:r>
              <a:rPr lang="ru-RU" sz="2200" b="1" i="1" dirty="0">
                <a:solidFill>
                  <a:srgbClr val="00B050"/>
                </a:solidFill>
              </a:rPr>
              <a:t> </a:t>
            </a:r>
            <a:r>
              <a:rPr lang="ru-RU" sz="2200" b="1" i="1" dirty="0" err="1">
                <a:solidFill>
                  <a:srgbClr val="00B050"/>
                </a:solidFill>
              </a:rPr>
              <a:t>карахтлиги</a:t>
            </a:r>
            <a:r>
              <a:rPr lang="ru-RU" sz="2200" b="1" i="1" dirty="0">
                <a:solidFill>
                  <a:srgbClr val="00B050"/>
                </a:solidFill>
              </a:rPr>
              <a:t> </a:t>
            </a:r>
            <a:endParaRPr lang="ru-RU" sz="2200" b="1" i="1" dirty="0" smtClean="0">
              <a:solidFill>
                <a:srgbClr val="00B050"/>
              </a:solidFill>
            </a:endParaRPr>
          </a:p>
          <a:p>
            <a:pPr marL="109728" indent="0" algn="just">
              <a:buNone/>
            </a:pPr>
            <a:r>
              <a:rPr lang="ru-RU" sz="2200" dirty="0" err="1" smtClean="0"/>
              <a:t>Мана</a:t>
            </a:r>
            <a:r>
              <a:rPr lang="ru-RU" sz="2200" dirty="0" smtClean="0"/>
              <a:t> шу </a:t>
            </a:r>
            <a:r>
              <a:rPr lang="ru-RU" sz="2200" dirty="0" err="1"/>
              <a:t>учта</a:t>
            </a:r>
            <a:r>
              <a:rPr lang="ru-RU" sz="2200" dirty="0"/>
              <a:t> </a:t>
            </a:r>
            <a:r>
              <a:rPr lang="ru-RU" sz="2200" dirty="0" err="1"/>
              <a:t>симптомнинг</a:t>
            </a:r>
            <a:r>
              <a:rPr lang="ru-RU" sz="2200" dirty="0"/>
              <a:t> </a:t>
            </a:r>
            <a:r>
              <a:rPr lang="ru-RU" sz="2200" dirty="0" err="1"/>
              <a:t>икки</a:t>
            </a:r>
            <a:r>
              <a:rPr lang="ru-RU" sz="2200" dirty="0"/>
              <a:t> </a:t>
            </a:r>
            <a:r>
              <a:rPr lang="ru-RU" sz="2200" dirty="0" err="1"/>
              <a:t>ҳ</a:t>
            </a:r>
            <a:r>
              <a:rPr lang="ru-RU" sz="2200" dirty="0" err="1" smtClean="0"/>
              <a:t>афтадан</a:t>
            </a:r>
            <a:r>
              <a:rPr lang="ru-RU" sz="2200" dirty="0" smtClean="0"/>
              <a:t> </a:t>
            </a:r>
            <a:r>
              <a:rPr lang="ru-RU" sz="2200" dirty="0" err="1" smtClean="0"/>
              <a:t>ортиқ</a:t>
            </a:r>
            <a:r>
              <a:rPr lang="ru-RU" sz="2200" dirty="0" smtClean="0"/>
              <a:t> </a:t>
            </a:r>
            <a:r>
              <a:rPr lang="ru-RU" sz="2200" dirty="0" err="1"/>
              <a:t>биргаликда</a:t>
            </a:r>
            <a:r>
              <a:rPr lang="ru-RU" sz="2200" dirty="0"/>
              <a:t> </a:t>
            </a:r>
            <a:r>
              <a:rPr lang="ru-RU" sz="2200" dirty="0" err="1"/>
              <a:t>намоён</a:t>
            </a:r>
            <a:r>
              <a:rPr lang="ru-RU" sz="2200" dirty="0"/>
              <a:t> </a:t>
            </a:r>
            <a:r>
              <a:rPr lang="ru-RU" sz="2200" dirty="0" err="1"/>
              <a:t>бўлиши</a:t>
            </a:r>
            <a:r>
              <a:rPr lang="ru-RU" sz="2200" dirty="0"/>
              <a:t> депрессия </a:t>
            </a:r>
            <a:r>
              <a:rPr lang="ru-RU" sz="2200" dirty="0" err="1"/>
              <a:t>ташхисини</a:t>
            </a:r>
            <a:r>
              <a:rPr lang="ru-RU" sz="2200" dirty="0"/>
              <a:t> </a:t>
            </a:r>
            <a:r>
              <a:rPr lang="ru-RU" sz="2200" dirty="0" err="1" smtClean="0"/>
              <a:t>қўйишга</a:t>
            </a:r>
            <a:r>
              <a:rPr lang="ru-RU" sz="2200" dirty="0" smtClean="0"/>
              <a:t> </a:t>
            </a:r>
            <a:r>
              <a:rPr lang="ru-RU" sz="2200" dirty="0" err="1"/>
              <a:t>асос</a:t>
            </a:r>
            <a:r>
              <a:rPr lang="ru-RU" sz="2200" dirty="0"/>
              <a:t> </a:t>
            </a:r>
            <a:r>
              <a:rPr lang="ru-RU" sz="2200" dirty="0" err="1"/>
              <a:t>бўла</a:t>
            </a:r>
            <a:r>
              <a:rPr lang="ru-RU" sz="2200" dirty="0"/>
              <a:t> </a:t>
            </a:r>
            <a:r>
              <a:rPr lang="ru-RU" sz="2200" dirty="0" err="1"/>
              <a:t>олади</a:t>
            </a:r>
            <a:r>
              <a:rPr lang="ru-RU" sz="2200" dirty="0" smtClean="0"/>
              <a:t>.</a:t>
            </a:r>
          </a:p>
          <a:p>
            <a:pPr marL="109728" indent="0" algn="just">
              <a:buNone/>
            </a:pPr>
            <a:r>
              <a:rPr lang="ru-RU" sz="2200" dirty="0" smtClean="0"/>
              <a:t>Депрессия </a:t>
            </a:r>
            <a:r>
              <a:rPr lang="ru-RU" sz="2200" dirty="0" err="1"/>
              <a:t>билан</a:t>
            </a:r>
            <a:r>
              <a:rPr lang="ru-RU" sz="2200" dirty="0"/>
              <a:t> </a:t>
            </a:r>
            <a:r>
              <a:rPr lang="ru-RU" sz="2200" dirty="0" err="1" smtClean="0"/>
              <a:t>оғриганлар</a:t>
            </a:r>
            <a:r>
              <a:rPr lang="ru-RU" sz="2200" dirty="0" smtClean="0"/>
              <a:t> </a:t>
            </a:r>
            <a:r>
              <a:rPr lang="ru-RU" sz="2200" dirty="0"/>
              <a:t>сони </a:t>
            </a:r>
            <a:r>
              <a:rPr lang="ru-RU" sz="2200" dirty="0" err="1"/>
              <a:t>ва</a:t>
            </a:r>
            <a:r>
              <a:rPr lang="ru-RU" sz="2200" dirty="0"/>
              <a:t> улар </a:t>
            </a:r>
            <a:r>
              <a:rPr lang="ru-RU" sz="2200" dirty="0" err="1"/>
              <a:t>орасида</a:t>
            </a:r>
            <a:r>
              <a:rPr lang="ru-RU" sz="2200" dirty="0"/>
              <a:t> </a:t>
            </a:r>
            <a:r>
              <a:rPr lang="ru-RU" sz="2200" dirty="0" err="1"/>
              <a:t>ўз</a:t>
            </a:r>
            <a:r>
              <a:rPr lang="ru-RU" sz="2200" dirty="0"/>
              <a:t> </a:t>
            </a:r>
            <a:r>
              <a:rPr lang="ru-RU" sz="2200" dirty="0" err="1"/>
              <a:t>жонига</a:t>
            </a:r>
            <a:r>
              <a:rPr lang="ru-RU" sz="2200" dirty="0"/>
              <a:t> </a:t>
            </a:r>
            <a:r>
              <a:rPr lang="ru-RU" sz="2200" dirty="0" err="1" smtClean="0"/>
              <a:t>қасд</a:t>
            </a:r>
            <a:r>
              <a:rPr lang="ru-RU" sz="2200" dirty="0" smtClean="0"/>
              <a:t> </a:t>
            </a:r>
            <a:r>
              <a:rPr lang="ru-RU" sz="2200" dirty="0" err="1" smtClean="0"/>
              <a:t>қилаётганларнинг</a:t>
            </a:r>
            <a:r>
              <a:rPr lang="ru-RU" sz="2200" dirty="0" smtClean="0"/>
              <a:t> </a:t>
            </a:r>
            <a:r>
              <a:rPr lang="ru-RU" sz="2200" dirty="0" err="1" smtClean="0"/>
              <a:t>йилдан</a:t>
            </a:r>
            <a:r>
              <a:rPr lang="en-US" sz="2200" dirty="0" smtClean="0"/>
              <a:t>-</a:t>
            </a:r>
            <a:r>
              <a:rPr lang="ru-RU" sz="2200" dirty="0" err="1" smtClean="0"/>
              <a:t>йилга</a:t>
            </a:r>
            <a:r>
              <a:rPr lang="ru-RU" sz="2200" dirty="0" smtClean="0"/>
              <a:t> </a:t>
            </a:r>
            <a:r>
              <a:rPr lang="ru-RU" sz="2200" dirty="0" err="1"/>
              <a:t>кўпайиб</a:t>
            </a:r>
            <a:r>
              <a:rPr lang="ru-RU" sz="2200" dirty="0"/>
              <a:t> </a:t>
            </a:r>
            <a:r>
              <a:rPr lang="ru-RU" sz="2200" dirty="0" err="1"/>
              <a:t>бориши</a:t>
            </a:r>
            <a:r>
              <a:rPr lang="ru-RU" sz="2200" dirty="0"/>
              <a:t> </a:t>
            </a:r>
            <a:r>
              <a:rPr lang="ru-RU" sz="2200" dirty="0" err="1"/>
              <a:t>бу</a:t>
            </a:r>
            <a:r>
              <a:rPr lang="ru-RU" sz="2200" dirty="0"/>
              <a:t> </a:t>
            </a:r>
            <a:r>
              <a:rPr lang="ru-RU" sz="2200" dirty="0" err="1"/>
              <a:t>касалликнинг</a:t>
            </a:r>
            <a:r>
              <a:rPr lang="ru-RU" sz="2200" dirty="0"/>
              <a:t> </a:t>
            </a:r>
            <a:r>
              <a:rPr lang="ru-RU" sz="2200" dirty="0" err="1"/>
              <a:t>катта</a:t>
            </a:r>
            <a:r>
              <a:rPr lang="ru-RU" sz="2200" dirty="0"/>
              <a:t> </a:t>
            </a:r>
            <a:r>
              <a:rPr lang="ru-RU" sz="2200" dirty="0" err="1"/>
              <a:t>тиббий</a:t>
            </a:r>
            <a:r>
              <a:rPr lang="ru-RU" sz="2200" dirty="0"/>
              <a:t>–</a:t>
            </a:r>
            <a:r>
              <a:rPr lang="ru-RU" sz="2200" dirty="0" err="1"/>
              <a:t>ижтимоий</a:t>
            </a:r>
            <a:r>
              <a:rPr lang="ru-RU" sz="2200" dirty="0"/>
              <a:t> </a:t>
            </a:r>
            <a:r>
              <a:rPr lang="ru-RU" sz="2200" dirty="0" err="1"/>
              <a:t>муаммога</a:t>
            </a:r>
            <a:r>
              <a:rPr lang="ru-RU" sz="2200" dirty="0"/>
              <a:t> </a:t>
            </a:r>
            <a:r>
              <a:rPr lang="ru-RU" sz="2200" dirty="0" err="1" smtClean="0"/>
              <a:t>айланганлигини</a:t>
            </a:r>
            <a:r>
              <a:rPr lang="ru-RU" sz="2200" dirty="0" smtClean="0"/>
              <a:t> </a:t>
            </a:r>
            <a:r>
              <a:rPr lang="ru-RU" sz="2200" dirty="0" err="1"/>
              <a:t>кўрсатади</a:t>
            </a:r>
            <a:r>
              <a:rPr lang="ru-RU" sz="2200" dirty="0"/>
              <a:t>. </a:t>
            </a:r>
            <a:r>
              <a:rPr lang="ru-RU" sz="2200" dirty="0" smtClean="0"/>
              <a:t>УАВ </a:t>
            </a:r>
            <a:r>
              <a:rPr lang="ru-RU" sz="2200" dirty="0" err="1"/>
              <a:t>депрессияни</a:t>
            </a:r>
            <a:r>
              <a:rPr lang="ru-RU" sz="2200" dirty="0"/>
              <a:t> </a:t>
            </a:r>
            <a:r>
              <a:rPr lang="ru-RU" sz="2200" dirty="0" err="1" smtClean="0"/>
              <a:t>аниқлаши</a:t>
            </a:r>
            <a:r>
              <a:rPr lang="ru-RU" sz="2200" dirty="0" smtClean="0"/>
              <a:t> </a:t>
            </a:r>
            <a:r>
              <a:rPr lang="ru-RU" sz="2200" dirty="0" err="1"/>
              <a:t>ва</a:t>
            </a:r>
            <a:r>
              <a:rPr lang="ru-RU" sz="2200" dirty="0"/>
              <a:t> </a:t>
            </a:r>
            <a:r>
              <a:rPr lang="ru-RU" sz="2200" dirty="0" err="1"/>
              <a:t>уни</a:t>
            </a:r>
            <a:r>
              <a:rPr lang="ru-RU" sz="2200" dirty="0"/>
              <a:t> </a:t>
            </a:r>
            <a:r>
              <a:rPr lang="ru-RU" sz="2200" dirty="0" err="1"/>
              <a:t>мутахассисга</a:t>
            </a:r>
            <a:r>
              <a:rPr lang="ru-RU" sz="2200" dirty="0"/>
              <a:t> </a:t>
            </a:r>
            <a:r>
              <a:rPr lang="ru-RU" sz="2200" dirty="0" err="1"/>
              <a:t>жўнатиши</a:t>
            </a:r>
            <a:r>
              <a:rPr lang="ru-RU" sz="2200" dirty="0"/>
              <a:t>, </a:t>
            </a:r>
            <a:r>
              <a:rPr lang="ru-RU" sz="2200" dirty="0" err="1"/>
              <a:t>мутахассис</a:t>
            </a:r>
            <a:r>
              <a:rPr lang="ru-RU" sz="2200" dirty="0"/>
              <a:t> </a:t>
            </a:r>
            <a:r>
              <a:rPr lang="ru-RU" sz="2200" dirty="0" err="1"/>
              <a:t>тавсиялари</a:t>
            </a:r>
            <a:r>
              <a:rPr lang="ru-RU" sz="2200" dirty="0"/>
              <a:t> </a:t>
            </a:r>
            <a:r>
              <a:rPr lang="ru-RU" sz="2200" dirty="0" err="1"/>
              <a:t>билан</a:t>
            </a:r>
            <a:r>
              <a:rPr lang="ru-RU" sz="2200" dirty="0"/>
              <a:t> </a:t>
            </a:r>
            <a:r>
              <a:rPr lang="ru-RU" sz="2200" dirty="0" err="1"/>
              <a:t>танишиб</a:t>
            </a:r>
            <a:r>
              <a:rPr lang="ru-RU" sz="2200" dirty="0"/>
              <a:t> </a:t>
            </a:r>
            <a:r>
              <a:rPr lang="ru-RU" sz="2200" dirty="0" err="1" smtClean="0"/>
              <a:t>чиққан</a:t>
            </a:r>
            <a:r>
              <a:rPr lang="ru-RU" sz="2200" dirty="0" smtClean="0"/>
              <a:t> </a:t>
            </a:r>
            <a:r>
              <a:rPr lang="ru-RU" sz="2200" dirty="0" err="1" smtClean="0"/>
              <a:t>ҳолда</a:t>
            </a:r>
            <a:r>
              <a:rPr lang="ru-RU" sz="2200" dirty="0" smtClean="0"/>
              <a:t> </a:t>
            </a:r>
            <a:r>
              <a:rPr lang="ru-RU" sz="2200" dirty="0" err="1"/>
              <a:t>беморни</a:t>
            </a:r>
            <a:r>
              <a:rPr lang="ru-RU" sz="2200" dirty="0"/>
              <a:t> </a:t>
            </a:r>
            <a:r>
              <a:rPr lang="ru-RU" sz="2200" dirty="0" err="1"/>
              <a:t>назоратга</a:t>
            </a:r>
            <a:r>
              <a:rPr lang="ru-RU" sz="2200" dirty="0"/>
              <a:t> </a:t>
            </a:r>
            <a:r>
              <a:rPr lang="ru-RU" sz="2200" dirty="0" err="1"/>
              <a:t>олиши</a:t>
            </a:r>
            <a:r>
              <a:rPr lang="ru-RU" sz="2200" dirty="0"/>
              <a:t> </a:t>
            </a:r>
            <a:r>
              <a:rPr lang="ru-RU" sz="2200" dirty="0" err="1"/>
              <a:t>ва</a:t>
            </a:r>
            <a:r>
              <a:rPr lang="ru-RU" sz="2200" dirty="0"/>
              <a:t> </a:t>
            </a:r>
            <a:r>
              <a:rPr lang="ru-RU" sz="2200" dirty="0" err="1"/>
              <a:t>даволаш</a:t>
            </a:r>
            <a:r>
              <a:rPr lang="ru-RU" sz="2200" dirty="0"/>
              <a:t> </a:t>
            </a:r>
            <a:r>
              <a:rPr lang="ru-RU" sz="2200" dirty="0" err="1"/>
              <a:t>жараёнида</a:t>
            </a:r>
            <a:r>
              <a:rPr lang="ru-RU" sz="2200" dirty="0"/>
              <a:t> </a:t>
            </a:r>
            <a:r>
              <a:rPr lang="ru-RU" sz="2200" dirty="0" err="1"/>
              <a:t>фаол</a:t>
            </a:r>
            <a:r>
              <a:rPr lang="ru-RU" sz="2200" dirty="0"/>
              <a:t> </a:t>
            </a:r>
            <a:r>
              <a:rPr lang="ru-RU" sz="2200" dirty="0" err="1"/>
              <a:t>иштирок</a:t>
            </a:r>
            <a:r>
              <a:rPr lang="ru-RU" sz="2200" dirty="0"/>
              <a:t> </a:t>
            </a:r>
            <a:endParaRPr lang="ru-RU" sz="2200" dirty="0" smtClean="0"/>
          </a:p>
          <a:p>
            <a:pPr marL="109728" indent="0" algn="just">
              <a:buNone/>
            </a:pPr>
            <a:r>
              <a:rPr lang="ru-RU" sz="2200" dirty="0"/>
              <a:t> </a:t>
            </a:r>
            <a:r>
              <a:rPr lang="ru-RU" sz="2200" dirty="0" smtClean="0"/>
              <a:t>                                                                 </a:t>
            </a:r>
            <a:r>
              <a:rPr lang="ru-RU" sz="2200" dirty="0" err="1" smtClean="0"/>
              <a:t>этиши</a:t>
            </a:r>
            <a:r>
              <a:rPr lang="ru-RU" sz="2200" dirty="0" smtClean="0"/>
              <a:t> </a:t>
            </a:r>
            <a:r>
              <a:rPr lang="ru-RU" sz="2200" dirty="0" err="1"/>
              <a:t>лозим</a:t>
            </a:r>
            <a:r>
              <a:rPr lang="ru-RU" sz="2200" dirty="0"/>
              <a:t>. </a:t>
            </a:r>
          </a:p>
        </p:txBody>
      </p:sp>
      <p:sp>
        <p:nvSpPr>
          <p:cNvPr id="3" name="Заголовок 2"/>
          <p:cNvSpPr>
            <a:spLocks noGrp="1"/>
          </p:cNvSpPr>
          <p:nvPr>
            <p:ph type="title"/>
          </p:nvPr>
        </p:nvSpPr>
        <p:spPr>
          <a:xfrm>
            <a:off x="381980" y="404664"/>
            <a:ext cx="8229600" cy="648072"/>
          </a:xfrm>
        </p:spPr>
        <p:txBody>
          <a:bodyPr>
            <a:normAutofit/>
          </a:bodyPr>
          <a:lstStyle/>
          <a:p>
            <a:pPr algn="ctr"/>
            <a:r>
              <a:rPr lang="ru-RU" sz="3200" i="1" smtClean="0">
                <a:solidFill>
                  <a:srgbClr val="FF0000"/>
                </a:solidFill>
              </a:rPr>
              <a:t>Депрессия  </a:t>
            </a:r>
            <a:endParaRPr lang="ru-RU" sz="3200" i="1" dirty="0">
              <a:solidFill>
                <a:srgbClr val="FF0000"/>
              </a:solidFill>
            </a:endParaRPr>
          </a:p>
        </p:txBody>
      </p:sp>
    </p:spTree>
    <p:extLst>
      <p:ext uri="{BB962C8B-B14F-4D97-AF65-F5344CB8AC3E}">
        <p14:creationId xmlns:p14="http://schemas.microsoft.com/office/powerpoint/2010/main" val="10309448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2060848"/>
            <a:ext cx="8363272" cy="3891888"/>
          </a:xfrm>
        </p:spPr>
        <p:txBody>
          <a:bodyPr>
            <a:noAutofit/>
          </a:bodyPr>
          <a:lstStyle/>
          <a:p>
            <a:pPr marL="109728" indent="0" algn="ctr">
              <a:buNone/>
            </a:pPr>
            <a:r>
              <a:rPr lang="ru-RU" sz="5400" b="1" dirty="0" smtClean="0">
                <a:solidFill>
                  <a:srgbClr val="00B050"/>
                </a:solidFill>
              </a:rPr>
              <a:t>ЭЪТИБОРИНГИЗ </a:t>
            </a:r>
          </a:p>
          <a:p>
            <a:pPr marL="109728" indent="0" algn="ctr">
              <a:buNone/>
            </a:pPr>
            <a:r>
              <a:rPr lang="ru-RU" sz="5400" b="1" dirty="0" smtClean="0">
                <a:solidFill>
                  <a:srgbClr val="00B050"/>
                </a:solidFill>
              </a:rPr>
              <a:t>УЧУН </a:t>
            </a:r>
          </a:p>
          <a:p>
            <a:pPr marL="109728" indent="0" algn="ctr">
              <a:buNone/>
            </a:pPr>
            <a:r>
              <a:rPr lang="ru-RU" sz="5400" b="1" dirty="0" smtClean="0">
                <a:solidFill>
                  <a:srgbClr val="00B050"/>
                </a:solidFill>
              </a:rPr>
              <a:t>РАХМАТ</a:t>
            </a:r>
            <a:endParaRPr lang="ru-RU" sz="5400" b="1" dirty="0">
              <a:solidFill>
                <a:srgbClr val="00B050"/>
              </a:solidFill>
            </a:endParaRPr>
          </a:p>
        </p:txBody>
      </p:sp>
      <p:sp>
        <p:nvSpPr>
          <p:cNvPr id="3" name="Заголовок 2"/>
          <p:cNvSpPr>
            <a:spLocks noGrp="1"/>
          </p:cNvSpPr>
          <p:nvPr>
            <p:ph type="title"/>
          </p:nvPr>
        </p:nvSpPr>
        <p:spPr>
          <a:xfrm>
            <a:off x="381980" y="404664"/>
            <a:ext cx="8229600" cy="648072"/>
          </a:xfrm>
        </p:spPr>
        <p:txBody>
          <a:bodyPr>
            <a:normAutofit/>
          </a:bodyPr>
          <a:lstStyle/>
          <a:p>
            <a:pPr algn="ctr"/>
            <a:endParaRPr lang="ru-RU" sz="3200" i="1" dirty="0">
              <a:solidFill>
                <a:srgbClr val="FF0000"/>
              </a:solidFill>
            </a:endParaRPr>
          </a:p>
        </p:txBody>
      </p:sp>
    </p:spTree>
    <p:extLst>
      <p:ext uri="{BB962C8B-B14F-4D97-AF65-F5344CB8AC3E}">
        <p14:creationId xmlns:p14="http://schemas.microsoft.com/office/powerpoint/2010/main" val="23708189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549</TotalTime>
  <Words>2268</Words>
  <Application>Microsoft Office PowerPoint</Application>
  <PresentationFormat>Экран (4:3)</PresentationFormat>
  <Paragraphs>308</Paragraphs>
  <Slides>43</Slides>
  <Notes>4</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43</vt:i4>
      </vt:variant>
    </vt:vector>
  </HeadingPairs>
  <TitlesOfParts>
    <vt:vector size="51" baseType="lpstr">
      <vt:lpstr>Calibri</vt:lpstr>
      <vt:lpstr>Courier New</vt:lpstr>
      <vt:lpstr>Lucida Sans Unicode</vt:lpstr>
      <vt:lpstr>Verdana</vt:lpstr>
      <vt:lpstr>Wingdings</vt:lpstr>
      <vt:lpstr>Wingdings 2</vt:lpstr>
      <vt:lpstr>Wingdings 3</vt:lpstr>
      <vt:lpstr>Открытая</vt:lpstr>
      <vt:lpstr>НЕВРОЗ ВА  ДЕПРЕССИЯЛАР</vt:lpstr>
      <vt:lpstr>НЕВРОЗ</vt:lpstr>
      <vt:lpstr>НЕВРОЗ</vt:lpstr>
      <vt:lpstr>НЕВРОЗ</vt:lpstr>
      <vt:lpstr>Неврознинг хусусиятлари</vt:lpstr>
      <vt:lpstr>Неврознинг кечиши</vt:lpstr>
      <vt:lpstr>Неврознинг кечиши</vt:lpstr>
      <vt:lpstr>Неврознинг кечиши</vt:lpstr>
      <vt:lpstr>Неврознинг кечиши</vt:lpstr>
      <vt:lpstr>Невроз турлари</vt:lpstr>
      <vt:lpstr>НЕВРОЗ</vt:lpstr>
      <vt:lpstr>НЕВРАСТЕНИЯ</vt:lpstr>
      <vt:lpstr>НЕВРАСТЕНИЯ</vt:lpstr>
      <vt:lpstr>НЕВРАСТЕНИЯ</vt:lpstr>
      <vt:lpstr>Неврастения босқичлари</vt:lpstr>
      <vt:lpstr>НЕВРАСТЕНИЯ</vt:lpstr>
      <vt:lpstr>ИСТЕРИЯ</vt:lpstr>
      <vt:lpstr>ИСТЕРИЯ</vt:lpstr>
      <vt:lpstr>ИСТЕРИЯ</vt:lpstr>
      <vt:lpstr>ИСТЕРИЯ</vt:lpstr>
      <vt:lpstr>Пуэрилизм </vt:lpstr>
      <vt:lpstr>Истерик тутқаноқ</vt:lpstr>
      <vt:lpstr>Миядан кетмайдиган фикрлар</vt:lpstr>
      <vt:lpstr>Миядан кетмайдиган фикрлар</vt:lpstr>
      <vt:lpstr>Миядан кетмайдиган фикрлар</vt:lpstr>
      <vt:lpstr>Миядан кетмайдиган фикрлар</vt:lpstr>
      <vt:lpstr>Обсессиялар </vt:lpstr>
      <vt:lpstr>Обсессиялар </vt:lpstr>
      <vt:lpstr>Компульсиялар </vt:lpstr>
      <vt:lpstr>Компульсиялар </vt:lpstr>
      <vt:lpstr>Компульсиялар </vt:lpstr>
      <vt:lpstr>Фобиялар </vt:lpstr>
      <vt:lpstr>Фобиялар </vt:lpstr>
      <vt:lpstr>Фобиялар </vt:lpstr>
      <vt:lpstr>Неврозлар </vt:lpstr>
      <vt:lpstr>Депрессия  </vt:lpstr>
      <vt:lpstr>Депрессия  </vt:lpstr>
      <vt:lpstr>Депрессия  </vt:lpstr>
      <vt:lpstr>Депрессия  </vt:lpstr>
      <vt:lpstr>Депрессия  </vt:lpstr>
      <vt:lpstr>Депрессия  </vt:lpstr>
      <vt:lpstr>Депрессия  </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НЕВРОЗ ВА  ДЕПРЕССИЯЛАР</dc:title>
  <dc:creator>Гулчехра</dc:creator>
  <cp:lastModifiedBy>Пользователь</cp:lastModifiedBy>
  <cp:revision>59</cp:revision>
  <dcterms:created xsi:type="dcterms:W3CDTF">2020-02-19T17:27:55Z</dcterms:created>
  <dcterms:modified xsi:type="dcterms:W3CDTF">2020-03-02T04:32:11Z</dcterms:modified>
</cp:coreProperties>
</file>